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6b038e9eba4a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d8b4b0449f4c28"/>
  </p:sldMasterIdLst>
  <p:sldIdLst>
    <p:sldId xmlns:r="http://schemas.openxmlformats.org/officeDocument/2006/relationships" id="256" r:id="R460fb21581d84a3f"/>
    <p:sldId xmlns:r="http://schemas.openxmlformats.org/officeDocument/2006/relationships" id="257" r:id="R5f87edffffe84db9"/>
    <p:sldId xmlns:r="http://schemas.openxmlformats.org/officeDocument/2006/relationships" id="258" r:id="R24fe86ebb0f44144"/>
    <p:sldId xmlns:r="http://schemas.openxmlformats.org/officeDocument/2006/relationships" id="259" r:id="R5075e1f2b03d491d"/>
    <p:sldId xmlns:r="http://schemas.openxmlformats.org/officeDocument/2006/relationships" id="260" r:id="R5f024870581e424e"/>
    <p:sldId xmlns:r="http://schemas.openxmlformats.org/officeDocument/2006/relationships" id="261" r:id="Rfe162bee04674824"/>
    <p:sldId xmlns:r="http://schemas.openxmlformats.org/officeDocument/2006/relationships" id="262" r:id="R7352e1ad3c144a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d8b4b0449f4c28" /><Relationship Type="http://schemas.openxmlformats.org/officeDocument/2006/relationships/slide" Target="/ppt/slides/slide1.xml" Id="R460fb21581d84a3f" /><Relationship Type="http://schemas.openxmlformats.org/officeDocument/2006/relationships/slide" Target="/ppt/slides/slide2.xml" Id="R5f87edffffe84db9" /><Relationship Type="http://schemas.openxmlformats.org/officeDocument/2006/relationships/slide" Target="/ppt/slides/slide3.xml" Id="R24fe86ebb0f44144" /><Relationship Type="http://schemas.openxmlformats.org/officeDocument/2006/relationships/slide" Target="/ppt/slides/slide4.xml" Id="R5075e1f2b03d491d" /><Relationship Type="http://schemas.openxmlformats.org/officeDocument/2006/relationships/slide" Target="/ppt/slides/slide5.xml" Id="R5f024870581e424e" /><Relationship Type="http://schemas.openxmlformats.org/officeDocument/2006/relationships/slide" Target="/ppt/slides/slide6.xml" Id="Rfe162bee04674824" /><Relationship Type="http://schemas.openxmlformats.org/officeDocument/2006/relationships/slide" Target="/ppt/slides/slide7.xml" Id="R7352e1ad3c144a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743226159144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d89c592f34bec" /><Relationship Type="http://schemas.openxmlformats.org/officeDocument/2006/relationships/theme" Target="/ppt/slideMasters/theme/theme1.xml" Id="R677962aec82543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dd89c592f34b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9d050d64048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753f6035148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4cf76087b40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d3396129a43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77eb7282843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40569e31745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03d91186b41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AMESTO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AMESTO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−1 966 759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95 698 558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345 943 434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385 864 911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SPABOGRUPPEN AS  –  97,3 %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SPANDOW THOR  –  2,7 %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Smeltedigelen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03214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ole.petter.skaras@amesto.no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www.amesto.no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979 482 639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GROUP AS</a:t>
            </a:r>
          </a:p>
        </p:txBody>
      </p:sp>
    </p:spTree>
  </p:cSld>
  <p:clrMapOvr>
    <a:masterClrMapping xmlns:a="http://schemas.openxmlformats.org/drawingml/2006/main"/>
  </p:clrMapOvr>
</p:sld>
</file>