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674497debb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5d358315474bfd"/>
  </p:sldMasterIdLst>
  <p:sldIdLst>
    <p:sldId xmlns:r="http://schemas.openxmlformats.org/officeDocument/2006/relationships" id="256" r:id="R16920817997a484c"/>
    <p:sldId xmlns:r="http://schemas.openxmlformats.org/officeDocument/2006/relationships" id="257" r:id="R1545576652fb4b1b"/>
    <p:sldId xmlns:r="http://schemas.openxmlformats.org/officeDocument/2006/relationships" id="258" r:id="R843930ac5390411e"/>
    <p:sldId xmlns:r="http://schemas.openxmlformats.org/officeDocument/2006/relationships" id="259" r:id="R7775ce63eafc4960"/>
    <p:sldId xmlns:r="http://schemas.openxmlformats.org/officeDocument/2006/relationships" id="260" r:id="Rc93e132e1602486d"/>
    <p:sldId xmlns:r="http://schemas.openxmlformats.org/officeDocument/2006/relationships" id="261" r:id="Rf24fa7a506834da3"/>
    <p:sldId xmlns:r="http://schemas.openxmlformats.org/officeDocument/2006/relationships" id="262" r:id="R641f265edc0d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d358315474bfd" /><Relationship Type="http://schemas.openxmlformats.org/officeDocument/2006/relationships/slide" Target="/ppt/slides/slide1.xml" Id="R16920817997a484c" /><Relationship Type="http://schemas.openxmlformats.org/officeDocument/2006/relationships/slide" Target="/ppt/slides/slide2.xml" Id="R1545576652fb4b1b" /><Relationship Type="http://schemas.openxmlformats.org/officeDocument/2006/relationships/slide" Target="/ppt/slides/slide3.xml" Id="R843930ac5390411e" /><Relationship Type="http://schemas.openxmlformats.org/officeDocument/2006/relationships/slide" Target="/ppt/slides/slide4.xml" Id="R7775ce63eafc4960" /><Relationship Type="http://schemas.openxmlformats.org/officeDocument/2006/relationships/slide" Target="/ppt/slides/slide5.xml" Id="Rc93e132e1602486d" /><Relationship Type="http://schemas.openxmlformats.org/officeDocument/2006/relationships/slide" Target="/ppt/slides/slide6.xml" Id="Rf24fa7a506834da3" /><Relationship Type="http://schemas.openxmlformats.org/officeDocument/2006/relationships/slide" Target="/ppt/slides/slide7.xml" Id="R641f265edc0d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35e5ce0ca47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b9ef31d684da3" /><Relationship Type="http://schemas.openxmlformats.org/officeDocument/2006/relationships/theme" Target="/ppt/slideMasters/theme/theme1.xml" Id="Rb958c79d3ac841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1b9ef31d684d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16a6b14134e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02ef856db4a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142e135404f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0a62118ac4f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a88b8178149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7b0c4d0204b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0b96cb44e43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NILSEN-NYGAARD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NILSEN-NYGAARD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32 724 900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−1 327 120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9 488 419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34 883 993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39 841 946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BALKONGEN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BALKONGEN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5, Kock-Sentret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52 20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amnn@eurosko.no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NILSEN-NYGAARD AS</a:t>
            </a:r>
          </a:p>
        </p:txBody>
      </p:sp>
    </p:spTree>
  </p:cSld>
  <p:clrMapOvr>
    <a:masterClrMapping xmlns:a="http://schemas.openxmlformats.org/drawingml/2006/main"/>
  </p:clrMapOvr>
</p:sld>
</file>