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0f96637e81144a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ba2a92d504e451e"/>
  </p:sldMasterIdLst>
  <p:sldIdLst>
    <p:sldId xmlns:r="http://schemas.openxmlformats.org/officeDocument/2006/relationships" id="256" r:id="Rdd7c25a4a68d49f8"/>
    <p:sldId xmlns:r="http://schemas.openxmlformats.org/officeDocument/2006/relationships" id="257" r:id="Ra2378edcaf5143f8"/>
    <p:sldId xmlns:r="http://schemas.openxmlformats.org/officeDocument/2006/relationships" id="258" r:id="R4f64c01f1e39450f"/>
    <p:sldId xmlns:r="http://schemas.openxmlformats.org/officeDocument/2006/relationships" id="259" r:id="R83d9c01556404299"/>
    <p:sldId xmlns:r="http://schemas.openxmlformats.org/officeDocument/2006/relationships" id="260" r:id="R5a6de46c7b424b1f"/>
    <p:sldId xmlns:r="http://schemas.openxmlformats.org/officeDocument/2006/relationships" id="261" r:id="R168539cb3c7d4f56"/>
    <p:sldId xmlns:r="http://schemas.openxmlformats.org/officeDocument/2006/relationships" id="262" r:id="R4f47e0c7f426426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a2a92d504e451e" /><Relationship Type="http://schemas.openxmlformats.org/officeDocument/2006/relationships/slide" Target="/ppt/slides/slide1.xml" Id="Rdd7c25a4a68d49f8" /><Relationship Type="http://schemas.openxmlformats.org/officeDocument/2006/relationships/slide" Target="/ppt/slides/slide2.xml" Id="Ra2378edcaf5143f8" /><Relationship Type="http://schemas.openxmlformats.org/officeDocument/2006/relationships/slide" Target="/ppt/slides/slide3.xml" Id="R4f64c01f1e39450f" /><Relationship Type="http://schemas.openxmlformats.org/officeDocument/2006/relationships/slide" Target="/ppt/slides/slide4.xml" Id="R83d9c01556404299" /><Relationship Type="http://schemas.openxmlformats.org/officeDocument/2006/relationships/slide" Target="/ppt/slides/slide5.xml" Id="R5a6de46c7b424b1f" /><Relationship Type="http://schemas.openxmlformats.org/officeDocument/2006/relationships/slide" Target="/ppt/slides/slide6.xml" Id="R168539cb3c7d4f56" /><Relationship Type="http://schemas.openxmlformats.org/officeDocument/2006/relationships/slide" Target="/ppt/slides/slide7.xml" Id="R4f47e0c7f426426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6ab7d465ca4d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570acf9b8b493d" /><Relationship Type="http://schemas.openxmlformats.org/officeDocument/2006/relationships/theme" Target="/ppt/slideMasters/theme/theme1.xml" Id="R2f2fce4393b248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570acf9b8b49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48750694ea41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55480320a341a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d6db7225374b2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2077991c1244a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3a1c9b641542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2125da427444a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341140f83744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TRØNDELAG HELGELAND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TRØNDELAG HELGELAND INVEST AS ble etablert [år] og holder til i Brønnøysund.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1 948 500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−1 319 293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5 875 343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116 832 598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120 449 102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 BIRGER TORGNES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 JOHANN HOLDING AS  –  49,0 %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 BIRGER TORGNES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 JOHANN HOLDING AS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Toftveien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8909 Brønnøysund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00 69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979 488 963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