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d2e0c21e2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73ab3075d4781"/>
  </p:sldMasterIdLst>
  <p:sldIdLst>
    <p:sldId xmlns:r="http://schemas.openxmlformats.org/officeDocument/2006/relationships" id="256" r:id="R11cf50c23c994e0f"/>
    <p:sldId xmlns:r="http://schemas.openxmlformats.org/officeDocument/2006/relationships" id="257" r:id="Rcbd9dad3a46c4a1e"/>
    <p:sldId xmlns:r="http://schemas.openxmlformats.org/officeDocument/2006/relationships" id="258" r:id="R219058f3a08a46de"/>
    <p:sldId xmlns:r="http://schemas.openxmlformats.org/officeDocument/2006/relationships" id="259" r:id="R6152d5c0c8c84bdb"/>
    <p:sldId xmlns:r="http://schemas.openxmlformats.org/officeDocument/2006/relationships" id="260" r:id="R3e4ff6bf947944f0"/>
    <p:sldId xmlns:r="http://schemas.openxmlformats.org/officeDocument/2006/relationships" id="261" r:id="R386752f797ab4a43"/>
    <p:sldId xmlns:r="http://schemas.openxmlformats.org/officeDocument/2006/relationships" id="262" r:id="Rc4455b550a03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3ab3075d4781" /><Relationship Type="http://schemas.openxmlformats.org/officeDocument/2006/relationships/slide" Target="/ppt/slides/slide1.xml" Id="R11cf50c23c994e0f" /><Relationship Type="http://schemas.openxmlformats.org/officeDocument/2006/relationships/slide" Target="/ppt/slides/slide2.xml" Id="Rcbd9dad3a46c4a1e" /><Relationship Type="http://schemas.openxmlformats.org/officeDocument/2006/relationships/slide" Target="/ppt/slides/slide3.xml" Id="R219058f3a08a46de" /><Relationship Type="http://schemas.openxmlformats.org/officeDocument/2006/relationships/slide" Target="/ppt/slides/slide4.xml" Id="R6152d5c0c8c84bdb" /><Relationship Type="http://schemas.openxmlformats.org/officeDocument/2006/relationships/slide" Target="/ppt/slides/slide5.xml" Id="R3e4ff6bf947944f0" /><Relationship Type="http://schemas.openxmlformats.org/officeDocument/2006/relationships/slide" Target="/ppt/slides/slide6.xml" Id="R386752f797ab4a43" /><Relationship Type="http://schemas.openxmlformats.org/officeDocument/2006/relationships/slide" Target="/ppt/slides/slide7.xml" Id="Rc4455b550a03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e1d146eb7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045f51764ef1" /><Relationship Type="http://schemas.openxmlformats.org/officeDocument/2006/relationships/theme" Target="/ppt/slideMasters/theme/theme1.xml" Id="R905cac82fc41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5045f5176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6bbbe437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1002129f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241c92f1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c7ec6aff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2940fa3e1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00fdb014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1995e6b4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AUTOHUSET ALTA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AUTOHUSET ALTA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78 683 335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−1 386 554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26 967 411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TRIANGELEN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Myggveien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97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per-gunnar@hammari.no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www.hammari.no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AUTOHUSET ALTA AS</a:t>
            </a:r>
          </a:p>
        </p:txBody>
      </p:sp>
    </p:spTree>
  </p:cSld>
  <p:clrMapOvr>
    <a:masterClrMapping xmlns:a="http://schemas.openxmlformats.org/drawingml/2006/main"/>
  </p:clrMapOvr>
</p:sld>
</file>