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f49f20704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b96eff8054abe"/>
  </p:sldMasterIdLst>
  <p:sldIdLst>
    <p:sldId xmlns:r="http://schemas.openxmlformats.org/officeDocument/2006/relationships" id="256" r:id="R9cf6d06dce1d45f0"/>
    <p:sldId xmlns:r="http://schemas.openxmlformats.org/officeDocument/2006/relationships" id="257" r:id="Rd7ca12c53eaa4309"/>
    <p:sldId xmlns:r="http://schemas.openxmlformats.org/officeDocument/2006/relationships" id="258" r:id="Rbed20a311e034599"/>
    <p:sldId xmlns:r="http://schemas.openxmlformats.org/officeDocument/2006/relationships" id="259" r:id="R848ad4ba396c4eed"/>
    <p:sldId xmlns:r="http://schemas.openxmlformats.org/officeDocument/2006/relationships" id="260" r:id="R834f5288456846a3"/>
    <p:sldId xmlns:r="http://schemas.openxmlformats.org/officeDocument/2006/relationships" id="261" r:id="R82eee825d1d24800"/>
    <p:sldId xmlns:r="http://schemas.openxmlformats.org/officeDocument/2006/relationships" id="262" r:id="R6878e3bb398c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b96eff8054abe" /><Relationship Type="http://schemas.openxmlformats.org/officeDocument/2006/relationships/slide" Target="/ppt/slides/slide1.xml" Id="R9cf6d06dce1d45f0" /><Relationship Type="http://schemas.openxmlformats.org/officeDocument/2006/relationships/slide" Target="/ppt/slides/slide2.xml" Id="Rd7ca12c53eaa4309" /><Relationship Type="http://schemas.openxmlformats.org/officeDocument/2006/relationships/slide" Target="/ppt/slides/slide3.xml" Id="Rbed20a311e034599" /><Relationship Type="http://schemas.openxmlformats.org/officeDocument/2006/relationships/slide" Target="/ppt/slides/slide4.xml" Id="R848ad4ba396c4eed" /><Relationship Type="http://schemas.openxmlformats.org/officeDocument/2006/relationships/slide" Target="/ppt/slides/slide5.xml" Id="R834f5288456846a3" /><Relationship Type="http://schemas.openxmlformats.org/officeDocument/2006/relationships/slide" Target="/ppt/slides/slide6.xml" Id="R82eee825d1d24800" /><Relationship Type="http://schemas.openxmlformats.org/officeDocument/2006/relationships/slide" Target="/ppt/slides/slide7.xml" Id="R6878e3bb398c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9a26a63f4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1d62f40b74cba" /><Relationship Type="http://schemas.openxmlformats.org/officeDocument/2006/relationships/theme" Target="/ppt/slideMasters/theme/theme1.xml" Id="R9528b727a07d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1d62f40b7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bc1af3b5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110c161c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d174a7d4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21932f05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1a88ce00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ddd3729d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c59c7a4d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47 065 221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11 569 645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43 904 615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55 450 133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NORDLANDSINVESTERINGER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BENTHE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LARS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KETIL JOAR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KEISERVARDEN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