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ba5655376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5a6555f014d09"/>
  </p:sldMasterIdLst>
  <p:sldIdLst>
    <p:sldId xmlns:r="http://schemas.openxmlformats.org/officeDocument/2006/relationships" id="256" r:id="Rbddfe6b9425842a1"/>
    <p:sldId xmlns:r="http://schemas.openxmlformats.org/officeDocument/2006/relationships" id="257" r:id="R320392e6fe8446bc"/>
    <p:sldId xmlns:r="http://schemas.openxmlformats.org/officeDocument/2006/relationships" id="258" r:id="Ra2557a1a9f0c4d96"/>
    <p:sldId xmlns:r="http://schemas.openxmlformats.org/officeDocument/2006/relationships" id="259" r:id="R1b4698df400f44d8"/>
    <p:sldId xmlns:r="http://schemas.openxmlformats.org/officeDocument/2006/relationships" id="260" r:id="Rb799493616324303"/>
    <p:sldId xmlns:r="http://schemas.openxmlformats.org/officeDocument/2006/relationships" id="261" r:id="Rb87eef0b9c674b46"/>
    <p:sldId xmlns:r="http://schemas.openxmlformats.org/officeDocument/2006/relationships" id="262" r:id="R69309ed3e69f4a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5a6555f014d09" /><Relationship Type="http://schemas.openxmlformats.org/officeDocument/2006/relationships/slide" Target="/ppt/slides/slide1.xml" Id="Rbddfe6b9425842a1" /><Relationship Type="http://schemas.openxmlformats.org/officeDocument/2006/relationships/slide" Target="/ppt/slides/slide2.xml" Id="R320392e6fe8446bc" /><Relationship Type="http://schemas.openxmlformats.org/officeDocument/2006/relationships/slide" Target="/ppt/slides/slide3.xml" Id="Ra2557a1a9f0c4d96" /><Relationship Type="http://schemas.openxmlformats.org/officeDocument/2006/relationships/slide" Target="/ppt/slides/slide4.xml" Id="R1b4698df400f44d8" /><Relationship Type="http://schemas.openxmlformats.org/officeDocument/2006/relationships/slide" Target="/ppt/slides/slide5.xml" Id="Rb799493616324303" /><Relationship Type="http://schemas.openxmlformats.org/officeDocument/2006/relationships/slide" Target="/ppt/slides/slide6.xml" Id="Rb87eef0b9c674b46" /><Relationship Type="http://schemas.openxmlformats.org/officeDocument/2006/relationships/slide" Target="/ppt/slides/slide7.xml" Id="R69309ed3e69f4a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7f9c37abe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a985b2ec349ef" /><Relationship Type="http://schemas.openxmlformats.org/officeDocument/2006/relationships/theme" Target="/ppt/slideMasters/theme/theme1.xml" Id="Rb92de3dbe53b4d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a985b2ec3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cd34c0fa944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7f76857bb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64b0c1ac1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5b3e264af46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45e2dd93b4c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56910d60c43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76db5de3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BHG EIENDOM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1 570 204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−6 836 679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20 231 383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126 288 004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1 885 840 362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ERLING FALCH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FALCH-MONSEN JØRGEN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REVHEIM TONE FALCH MONSEN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METTE KAMFJORD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979 493 517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