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3e90e78a5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b7bfc41e647df"/>
  </p:sldMasterIdLst>
  <p:sldIdLst>
    <p:sldId xmlns:r="http://schemas.openxmlformats.org/officeDocument/2006/relationships" id="256" r:id="R7350fa8cb8d74dd1"/>
    <p:sldId xmlns:r="http://schemas.openxmlformats.org/officeDocument/2006/relationships" id="257" r:id="R7d152f11c63b412f"/>
    <p:sldId xmlns:r="http://schemas.openxmlformats.org/officeDocument/2006/relationships" id="258" r:id="Ree8baec582df462e"/>
    <p:sldId xmlns:r="http://schemas.openxmlformats.org/officeDocument/2006/relationships" id="259" r:id="R0ae863ef38544238"/>
    <p:sldId xmlns:r="http://schemas.openxmlformats.org/officeDocument/2006/relationships" id="260" r:id="Rdd560f6a7d644991"/>
    <p:sldId xmlns:r="http://schemas.openxmlformats.org/officeDocument/2006/relationships" id="261" r:id="R9db4f0fc322248eb"/>
    <p:sldId xmlns:r="http://schemas.openxmlformats.org/officeDocument/2006/relationships" id="262" r:id="Rdf32d79b31fa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b7bfc41e647df" /><Relationship Type="http://schemas.openxmlformats.org/officeDocument/2006/relationships/slide" Target="/ppt/slides/slide1.xml" Id="R7350fa8cb8d74dd1" /><Relationship Type="http://schemas.openxmlformats.org/officeDocument/2006/relationships/slide" Target="/ppt/slides/slide2.xml" Id="R7d152f11c63b412f" /><Relationship Type="http://schemas.openxmlformats.org/officeDocument/2006/relationships/slide" Target="/ppt/slides/slide3.xml" Id="Ree8baec582df462e" /><Relationship Type="http://schemas.openxmlformats.org/officeDocument/2006/relationships/slide" Target="/ppt/slides/slide4.xml" Id="R0ae863ef38544238" /><Relationship Type="http://schemas.openxmlformats.org/officeDocument/2006/relationships/slide" Target="/ppt/slides/slide5.xml" Id="Rdd560f6a7d644991" /><Relationship Type="http://schemas.openxmlformats.org/officeDocument/2006/relationships/slide" Target="/ppt/slides/slide6.xml" Id="R9db4f0fc322248eb" /><Relationship Type="http://schemas.openxmlformats.org/officeDocument/2006/relationships/slide" Target="/ppt/slides/slide7.xml" Id="Rdf32d79b31fa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b379e24ec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757f4aab47e5" /><Relationship Type="http://schemas.openxmlformats.org/officeDocument/2006/relationships/theme" Target="/ppt/slideMasters/theme/theme1.xml" Id="Rd22a2d0188cb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e757f4aab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5d9822fd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721213c0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9cd8d8c9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ad28a0bf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9342c3e04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8e1f0318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20a49d5d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FJORDBRUK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261 139 012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12 703 839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428 720 997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750 988 917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1 869 514 943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