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253c2a18242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7fb3799f744076"/>
  </p:sldMasterIdLst>
  <p:sldIdLst>
    <p:sldId xmlns:r="http://schemas.openxmlformats.org/officeDocument/2006/relationships" id="256" r:id="R0274c6d12a7947f6"/>
    <p:sldId xmlns:r="http://schemas.openxmlformats.org/officeDocument/2006/relationships" id="257" r:id="R8eee6ae36ffd4fb0"/>
    <p:sldId xmlns:r="http://schemas.openxmlformats.org/officeDocument/2006/relationships" id="258" r:id="R49a50f918fef4b81"/>
    <p:sldId xmlns:r="http://schemas.openxmlformats.org/officeDocument/2006/relationships" id="259" r:id="R5817eed1c8974276"/>
    <p:sldId xmlns:r="http://schemas.openxmlformats.org/officeDocument/2006/relationships" id="260" r:id="Ra0af0c2d25644153"/>
    <p:sldId xmlns:r="http://schemas.openxmlformats.org/officeDocument/2006/relationships" id="261" r:id="R60bef6cc4a724a96"/>
    <p:sldId xmlns:r="http://schemas.openxmlformats.org/officeDocument/2006/relationships" id="262" r:id="R2537996f7b70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7fb3799f744076" /><Relationship Type="http://schemas.openxmlformats.org/officeDocument/2006/relationships/slide" Target="/ppt/slides/slide1.xml" Id="R0274c6d12a7947f6" /><Relationship Type="http://schemas.openxmlformats.org/officeDocument/2006/relationships/slide" Target="/ppt/slides/slide2.xml" Id="R8eee6ae36ffd4fb0" /><Relationship Type="http://schemas.openxmlformats.org/officeDocument/2006/relationships/slide" Target="/ppt/slides/slide3.xml" Id="R49a50f918fef4b81" /><Relationship Type="http://schemas.openxmlformats.org/officeDocument/2006/relationships/slide" Target="/ppt/slides/slide4.xml" Id="R5817eed1c8974276" /><Relationship Type="http://schemas.openxmlformats.org/officeDocument/2006/relationships/slide" Target="/ppt/slides/slide5.xml" Id="Ra0af0c2d25644153" /><Relationship Type="http://schemas.openxmlformats.org/officeDocument/2006/relationships/slide" Target="/ppt/slides/slide6.xml" Id="R60bef6cc4a724a96" /><Relationship Type="http://schemas.openxmlformats.org/officeDocument/2006/relationships/slide" Target="/ppt/slides/slide7.xml" Id="R2537996f7b70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f6a353a5f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04185e124f64" /><Relationship Type="http://schemas.openxmlformats.org/officeDocument/2006/relationships/theme" Target="/ppt/slideMasters/theme/theme1.xml" Id="Ra1b95b67a31c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604185e124f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639afbdf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c10522b70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68245caa3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91b12628e41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b4626f1b542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ecc83226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d86447207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VIKEDAL EIENDOM AS ble etablert [år] og holder til i Vikedal.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19 001 081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BAKKEDAL GEIR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SKOGEN KJETIL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REIMERS RUNE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VIKEDAL EIENDOM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5583 Vikedal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76 16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979 495 153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VIKEDAL EIENDOM AS</a:t>
            </a:r>
          </a:p>
        </p:txBody>
      </p:sp>
    </p:spTree>
  </p:cSld>
  <p:clrMapOvr>
    <a:masterClrMapping xmlns:a="http://schemas.openxmlformats.org/drawingml/2006/main"/>
  </p:clrMapOvr>
</p:sld>
</file>