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5e4bc0f3cf45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b948e19bc84372"/>
  </p:sldMasterIdLst>
  <p:sldIdLst>
    <p:sldId xmlns:r="http://schemas.openxmlformats.org/officeDocument/2006/relationships" id="256" r:id="R57d8b5b343c5482b"/>
    <p:sldId xmlns:r="http://schemas.openxmlformats.org/officeDocument/2006/relationships" id="257" r:id="R5b4688f2e85e418f"/>
    <p:sldId xmlns:r="http://schemas.openxmlformats.org/officeDocument/2006/relationships" id="258" r:id="Ra1becfeaa68d4250"/>
    <p:sldId xmlns:r="http://schemas.openxmlformats.org/officeDocument/2006/relationships" id="259" r:id="Re790461a28d24940"/>
    <p:sldId xmlns:r="http://schemas.openxmlformats.org/officeDocument/2006/relationships" id="260" r:id="Refec2b8d28e54dbe"/>
    <p:sldId xmlns:r="http://schemas.openxmlformats.org/officeDocument/2006/relationships" id="261" r:id="R5b5a130986674c12"/>
    <p:sldId xmlns:r="http://schemas.openxmlformats.org/officeDocument/2006/relationships" id="262" r:id="R7431ff5b0e6940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b948e19bc84372" /><Relationship Type="http://schemas.openxmlformats.org/officeDocument/2006/relationships/slide" Target="/ppt/slides/slide1.xml" Id="R57d8b5b343c5482b" /><Relationship Type="http://schemas.openxmlformats.org/officeDocument/2006/relationships/slide" Target="/ppt/slides/slide2.xml" Id="R5b4688f2e85e418f" /><Relationship Type="http://schemas.openxmlformats.org/officeDocument/2006/relationships/slide" Target="/ppt/slides/slide3.xml" Id="Ra1becfeaa68d4250" /><Relationship Type="http://schemas.openxmlformats.org/officeDocument/2006/relationships/slide" Target="/ppt/slides/slide4.xml" Id="Re790461a28d24940" /><Relationship Type="http://schemas.openxmlformats.org/officeDocument/2006/relationships/slide" Target="/ppt/slides/slide5.xml" Id="Refec2b8d28e54dbe" /><Relationship Type="http://schemas.openxmlformats.org/officeDocument/2006/relationships/slide" Target="/ppt/slides/slide6.xml" Id="R5b5a130986674c12" /><Relationship Type="http://schemas.openxmlformats.org/officeDocument/2006/relationships/slide" Target="/ppt/slides/slide7.xml" Id="R7431ff5b0e6940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ca0e9549074d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385df4028431a" /><Relationship Type="http://schemas.openxmlformats.org/officeDocument/2006/relationships/theme" Target="/ppt/slideMasters/theme/theme1.xml" Id="R6dd5bd3a4d3243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8385df402843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0db8d28fb49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2b94e89d04e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2d1a74bb449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5f92634b04d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a62570ee343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89dda005a4e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a911c88604a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TOYA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TOYA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TOYA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TOYA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TOYA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TOYA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−144 089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14 797 449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188 457 080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238 639 612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TOYA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NØSTED ALF ARNE  –  53,2 %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ALIB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ANNO95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NOSKA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ALIB AS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ANNO95 AS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TOYA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Grønviksveien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979 497 784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TOYA AS</a:t>
            </a:r>
          </a:p>
        </p:txBody>
      </p:sp>
    </p:spTree>
  </p:cSld>
  <p:clrMapOvr>
    <a:masterClrMapping xmlns:a="http://schemas.openxmlformats.org/drawingml/2006/main"/>
  </p:clrMapOvr>
</p:sld>
</file>