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5fcda358b44f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c81cba51d3455f"/>
  </p:sldMasterIdLst>
  <p:sldIdLst>
    <p:sldId xmlns:r="http://schemas.openxmlformats.org/officeDocument/2006/relationships" id="256" r:id="Re684046cb08e4500"/>
    <p:sldId xmlns:r="http://schemas.openxmlformats.org/officeDocument/2006/relationships" id="257" r:id="R5c8002af86fd480f"/>
    <p:sldId xmlns:r="http://schemas.openxmlformats.org/officeDocument/2006/relationships" id="258" r:id="R84317957cc2a4c9c"/>
    <p:sldId xmlns:r="http://schemas.openxmlformats.org/officeDocument/2006/relationships" id="259" r:id="Rb804bc846f31485a"/>
    <p:sldId xmlns:r="http://schemas.openxmlformats.org/officeDocument/2006/relationships" id="260" r:id="Re430186423ce41ee"/>
    <p:sldId xmlns:r="http://schemas.openxmlformats.org/officeDocument/2006/relationships" id="261" r:id="R1ca68093fdf44d44"/>
    <p:sldId xmlns:r="http://schemas.openxmlformats.org/officeDocument/2006/relationships" id="262" r:id="Re5c6add586aa4b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81cba51d3455f" /><Relationship Type="http://schemas.openxmlformats.org/officeDocument/2006/relationships/slide" Target="/ppt/slides/slide1.xml" Id="Re684046cb08e4500" /><Relationship Type="http://schemas.openxmlformats.org/officeDocument/2006/relationships/slide" Target="/ppt/slides/slide2.xml" Id="R5c8002af86fd480f" /><Relationship Type="http://schemas.openxmlformats.org/officeDocument/2006/relationships/slide" Target="/ppt/slides/slide3.xml" Id="R84317957cc2a4c9c" /><Relationship Type="http://schemas.openxmlformats.org/officeDocument/2006/relationships/slide" Target="/ppt/slides/slide4.xml" Id="Rb804bc846f31485a" /><Relationship Type="http://schemas.openxmlformats.org/officeDocument/2006/relationships/slide" Target="/ppt/slides/slide5.xml" Id="Re430186423ce41ee" /><Relationship Type="http://schemas.openxmlformats.org/officeDocument/2006/relationships/slide" Target="/ppt/slides/slide6.xml" Id="R1ca68093fdf44d44" /><Relationship Type="http://schemas.openxmlformats.org/officeDocument/2006/relationships/slide" Target="/ppt/slides/slide7.xml" Id="Re5c6add586aa4b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774c5a1b54a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27098ef2a422d" /><Relationship Type="http://schemas.openxmlformats.org/officeDocument/2006/relationships/theme" Target="/ppt/slideMasters/theme/theme1.xml" Id="R1d90e503924f47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027098ef2a42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d4569133048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e75c00388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cab32850d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4461dac6e47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110d6304f46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f3261ea914b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a2900f1364f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ASSEV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ASSEV BYGG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3 479 539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365 102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258 921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4 920 908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KAZYS MOTIEJAUSKAS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Assæveien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01 59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979 497 873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ASSEV BYGG AS</a:t>
            </a:r>
          </a:p>
        </p:txBody>
      </p:sp>
    </p:spTree>
  </p:cSld>
  <p:clrMapOvr>
    <a:masterClrMapping xmlns:a="http://schemas.openxmlformats.org/drawingml/2006/main"/>
  </p:clrMapOvr>
</p:sld>
</file>