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7ce5c7bcb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497a7f0e04b3d"/>
  </p:sldMasterIdLst>
  <p:sldIdLst>
    <p:sldId xmlns:r="http://schemas.openxmlformats.org/officeDocument/2006/relationships" id="256" r:id="R8121905aba824443"/>
    <p:sldId xmlns:r="http://schemas.openxmlformats.org/officeDocument/2006/relationships" id="257" r:id="Re69515bae10945fe"/>
    <p:sldId xmlns:r="http://schemas.openxmlformats.org/officeDocument/2006/relationships" id="258" r:id="R166a0336d8334f23"/>
    <p:sldId xmlns:r="http://schemas.openxmlformats.org/officeDocument/2006/relationships" id="259" r:id="R33b0e37db4ce49df"/>
    <p:sldId xmlns:r="http://schemas.openxmlformats.org/officeDocument/2006/relationships" id="260" r:id="R9c840139b3ae4d19"/>
    <p:sldId xmlns:r="http://schemas.openxmlformats.org/officeDocument/2006/relationships" id="261" r:id="R68318c0cc49f4076"/>
    <p:sldId xmlns:r="http://schemas.openxmlformats.org/officeDocument/2006/relationships" id="262" r:id="R51de03f43867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497a7f0e04b3d" /><Relationship Type="http://schemas.openxmlformats.org/officeDocument/2006/relationships/slide" Target="/ppt/slides/slide1.xml" Id="R8121905aba824443" /><Relationship Type="http://schemas.openxmlformats.org/officeDocument/2006/relationships/slide" Target="/ppt/slides/slide2.xml" Id="Re69515bae10945fe" /><Relationship Type="http://schemas.openxmlformats.org/officeDocument/2006/relationships/slide" Target="/ppt/slides/slide3.xml" Id="R166a0336d8334f23" /><Relationship Type="http://schemas.openxmlformats.org/officeDocument/2006/relationships/slide" Target="/ppt/slides/slide4.xml" Id="R33b0e37db4ce49df" /><Relationship Type="http://schemas.openxmlformats.org/officeDocument/2006/relationships/slide" Target="/ppt/slides/slide5.xml" Id="R9c840139b3ae4d19" /><Relationship Type="http://schemas.openxmlformats.org/officeDocument/2006/relationships/slide" Target="/ppt/slides/slide6.xml" Id="R68318c0cc49f4076" /><Relationship Type="http://schemas.openxmlformats.org/officeDocument/2006/relationships/slide" Target="/ppt/slides/slide7.xml" Id="R51de03f43867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0438340c44b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cf0bcf1234ec2" /><Relationship Type="http://schemas.openxmlformats.org/officeDocument/2006/relationships/theme" Target="/ppt/slideMasters/theme/theme1.xml" Id="Rce56a93b4529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cf0bcf123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fcb952764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c8762003f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59891c2e6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a03a6d454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043f5ae7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adb749408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f58ee74be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ARNA 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ARNA GLASS AS ble etablert [år] og holder til i Arnatveit.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5 081 765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NØKLING CHRISTIAN MOHN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Arnatveitvegen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5262 Arnatveit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firmapost@arnaglass.no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979 504 853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GLASS AS</a:t>
            </a:r>
          </a:p>
        </p:txBody>
      </p:sp>
    </p:spTree>
  </p:cSld>
  <p:clrMapOvr>
    <a:masterClrMapping xmlns:a="http://schemas.openxmlformats.org/drawingml/2006/main"/>
  </p:clrMapOvr>
</p:sld>
</file>