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6f5b8b07c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3788416f246c9"/>
  </p:sldMasterIdLst>
  <p:sldIdLst>
    <p:sldId xmlns:r="http://schemas.openxmlformats.org/officeDocument/2006/relationships" id="256" r:id="R6d058433f7bf48ca"/>
    <p:sldId xmlns:r="http://schemas.openxmlformats.org/officeDocument/2006/relationships" id="257" r:id="R3049a4a22ac04f16"/>
    <p:sldId xmlns:r="http://schemas.openxmlformats.org/officeDocument/2006/relationships" id="258" r:id="Ra5ddc899fb444bad"/>
    <p:sldId xmlns:r="http://schemas.openxmlformats.org/officeDocument/2006/relationships" id="259" r:id="R2f444c649d8c4fee"/>
    <p:sldId xmlns:r="http://schemas.openxmlformats.org/officeDocument/2006/relationships" id="260" r:id="R4d5c63aae7504769"/>
    <p:sldId xmlns:r="http://schemas.openxmlformats.org/officeDocument/2006/relationships" id="261" r:id="R678236a7137d482c"/>
    <p:sldId xmlns:r="http://schemas.openxmlformats.org/officeDocument/2006/relationships" id="262" r:id="Rfb43343c0d7a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3788416f246c9" /><Relationship Type="http://schemas.openxmlformats.org/officeDocument/2006/relationships/slide" Target="/ppt/slides/slide1.xml" Id="R6d058433f7bf48ca" /><Relationship Type="http://schemas.openxmlformats.org/officeDocument/2006/relationships/slide" Target="/ppt/slides/slide2.xml" Id="R3049a4a22ac04f16" /><Relationship Type="http://schemas.openxmlformats.org/officeDocument/2006/relationships/slide" Target="/ppt/slides/slide3.xml" Id="Ra5ddc899fb444bad" /><Relationship Type="http://schemas.openxmlformats.org/officeDocument/2006/relationships/slide" Target="/ppt/slides/slide4.xml" Id="R2f444c649d8c4fee" /><Relationship Type="http://schemas.openxmlformats.org/officeDocument/2006/relationships/slide" Target="/ppt/slides/slide5.xml" Id="R4d5c63aae7504769" /><Relationship Type="http://schemas.openxmlformats.org/officeDocument/2006/relationships/slide" Target="/ppt/slides/slide6.xml" Id="R678236a7137d482c" /><Relationship Type="http://schemas.openxmlformats.org/officeDocument/2006/relationships/slide" Target="/ppt/slides/slide7.xml" Id="Rfb43343c0d7a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facf7668c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8de2133584e20" /><Relationship Type="http://schemas.openxmlformats.org/officeDocument/2006/relationships/theme" Target="/ppt/slideMasters/theme/theme1.xml" Id="R244c390e8691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8de213358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dcf911e6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06a1722f6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435d02fc4d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067d40eac44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4faad4cc448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a4144419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07a67aa6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KONGSVIK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KONGSVIK CONSULTING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759 381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KONGSVIK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Luftå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eirik@kongsvik.no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979 520 271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KONGSVIK CONSULTING AS</a:t>
            </a:r>
          </a:p>
        </p:txBody>
      </p:sp>
    </p:spTree>
  </p:cSld>
  <p:clrMapOvr>
    <a:masterClrMapping xmlns:a="http://schemas.openxmlformats.org/drawingml/2006/main"/>
  </p:clrMapOvr>
</p:sld>
</file>