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bc0ccc6b5c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7ea465796d4ffa"/>
  </p:sldMasterIdLst>
  <p:sldIdLst>
    <p:sldId xmlns:r="http://schemas.openxmlformats.org/officeDocument/2006/relationships" id="256" r:id="R7103f6a4206c4b44"/>
    <p:sldId xmlns:r="http://schemas.openxmlformats.org/officeDocument/2006/relationships" id="257" r:id="R1e6c442272354ac0"/>
    <p:sldId xmlns:r="http://schemas.openxmlformats.org/officeDocument/2006/relationships" id="258" r:id="R7cf3795ce7fa44f5"/>
    <p:sldId xmlns:r="http://schemas.openxmlformats.org/officeDocument/2006/relationships" id="259" r:id="Rdd0f113ebd184f0e"/>
    <p:sldId xmlns:r="http://schemas.openxmlformats.org/officeDocument/2006/relationships" id="260" r:id="Rb17193f4fa1c4634"/>
    <p:sldId xmlns:r="http://schemas.openxmlformats.org/officeDocument/2006/relationships" id="261" r:id="R634c64268c8d4d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ea465796d4ffa" /><Relationship Type="http://schemas.openxmlformats.org/officeDocument/2006/relationships/slide" Target="/ppt/slides/slide1.xml" Id="R7103f6a4206c4b44" /><Relationship Type="http://schemas.openxmlformats.org/officeDocument/2006/relationships/slide" Target="/ppt/slides/slide2.xml" Id="R1e6c442272354ac0" /><Relationship Type="http://schemas.openxmlformats.org/officeDocument/2006/relationships/slide" Target="/ppt/slides/slide3.xml" Id="R7cf3795ce7fa44f5" /><Relationship Type="http://schemas.openxmlformats.org/officeDocument/2006/relationships/slide" Target="/ppt/slides/slide4.xml" Id="Rdd0f113ebd184f0e" /><Relationship Type="http://schemas.openxmlformats.org/officeDocument/2006/relationships/slide" Target="/ppt/slides/slide5.xml" Id="Rb17193f4fa1c4634" /><Relationship Type="http://schemas.openxmlformats.org/officeDocument/2006/relationships/slide" Target="/ppt/slides/slide6.xml" Id="R634c64268c8d4d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588e3e7e447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8433a124c4388" /><Relationship Type="http://schemas.openxmlformats.org/officeDocument/2006/relationships/theme" Target="/ppt/slideMasters/theme/theme1.xml" Id="R200f5b81351843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f8433a124c43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73b63a7e74d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05bbc1bef4b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796614fe9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dd768da614c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07b7b01684b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baeb20e6b4d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 BERGS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BERGS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BERGS LEGAT STI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BERGS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BERGS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BERGS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−486 846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4 431 228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4 431 228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BERGS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Økoråd Narvik AS, Skistua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91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979 524 544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BERGS LEGAT STI</a:t>
            </a:r>
          </a:p>
        </p:txBody>
      </p:sp>
    </p:spTree>
  </p:cSld>
  <p:clrMapOvr>
    <a:masterClrMapping xmlns:a="http://schemas.openxmlformats.org/drawingml/2006/main"/>
  </p:clrMapOvr>
</p:sld>
</file>