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d8afc40fb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9107de4af4ea2"/>
  </p:sldMasterIdLst>
  <p:sldIdLst>
    <p:sldId xmlns:r="http://schemas.openxmlformats.org/officeDocument/2006/relationships" id="256" r:id="R466d132474784282"/>
    <p:sldId xmlns:r="http://schemas.openxmlformats.org/officeDocument/2006/relationships" id="257" r:id="Rd9ac55be9def4ecb"/>
    <p:sldId xmlns:r="http://schemas.openxmlformats.org/officeDocument/2006/relationships" id="258" r:id="R5686557788e14c51"/>
    <p:sldId xmlns:r="http://schemas.openxmlformats.org/officeDocument/2006/relationships" id="259" r:id="Rf1b6a4a7973b4d16"/>
    <p:sldId xmlns:r="http://schemas.openxmlformats.org/officeDocument/2006/relationships" id="260" r:id="R520215d78e8546f6"/>
    <p:sldId xmlns:r="http://schemas.openxmlformats.org/officeDocument/2006/relationships" id="261" r:id="R0cf03c8b874f47bf"/>
    <p:sldId xmlns:r="http://schemas.openxmlformats.org/officeDocument/2006/relationships" id="262" r:id="Rc4306be9a596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9107de4af4ea2" /><Relationship Type="http://schemas.openxmlformats.org/officeDocument/2006/relationships/slide" Target="/ppt/slides/slide1.xml" Id="R466d132474784282" /><Relationship Type="http://schemas.openxmlformats.org/officeDocument/2006/relationships/slide" Target="/ppt/slides/slide2.xml" Id="Rd9ac55be9def4ecb" /><Relationship Type="http://schemas.openxmlformats.org/officeDocument/2006/relationships/slide" Target="/ppt/slides/slide3.xml" Id="R5686557788e14c51" /><Relationship Type="http://schemas.openxmlformats.org/officeDocument/2006/relationships/slide" Target="/ppt/slides/slide4.xml" Id="Rf1b6a4a7973b4d16" /><Relationship Type="http://schemas.openxmlformats.org/officeDocument/2006/relationships/slide" Target="/ppt/slides/slide5.xml" Id="R520215d78e8546f6" /><Relationship Type="http://schemas.openxmlformats.org/officeDocument/2006/relationships/slide" Target="/ppt/slides/slide6.xml" Id="R0cf03c8b874f47bf" /><Relationship Type="http://schemas.openxmlformats.org/officeDocument/2006/relationships/slide" Target="/ppt/slides/slide7.xml" Id="Rc4306be9a596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15b724a6243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ab1d7140408d" /><Relationship Type="http://schemas.openxmlformats.org/officeDocument/2006/relationships/theme" Target="/ppt/slideMasters/theme/theme1.xml" Id="R9e24cc132990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9ab1d7140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f6996b972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95d0fb19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1477ec3f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f21cfa12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382ced41f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d3bd5c3b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778407e44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BEDRIFTSPARTNER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10 941 113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1 158 523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6 780 396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30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979 526 873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AS</a:t>
            </a:r>
          </a:p>
        </p:txBody>
      </p:sp>
    </p:spTree>
  </p:cSld>
  <p:clrMapOvr>
    <a:masterClrMapping xmlns:a="http://schemas.openxmlformats.org/drawingml/2006/main"/>
  </p:clrMapOvr>
</p:sld>
</file>