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2261d3643340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952cfbbb144be2"/>
  </p:sldMasterIdLst>
  <p:sldIdLst>
    <p:sldId xmlns:r="http://schemas.openxmlformats.org/officeDocument/2006/relationships" id="256" r:id="R41e19f1051804b86"/>
    <p:sldId xmlns:r="http://schemas.openxmlformats.org/officeDocument/2006/relationships" id="257" r:id="R9b0b8fd99a104363"/>
    <p:sldId xmlns:r="http://schemas.openxmlformats.org/officeDocument/2006/relationships" id="258" r:id="R860a1a3536784e76"/>
    <p:sldId xmlns:r="http://schemas.openxmlformats.org/officeDocument/2006/relationships" id="259" r:id="Re2d59d3fe57d4878"/>
    <p:sldId xmlns:r="http://schemas.openxmlformats.org/officeDocument/2006/relationships" id="260" r:id="R365862bc6d254435"/>
    <p:sldId xmlns:r="http://schemas.openxmlformats.org/officeDocument/2006/relationships" id="261" r:id="R494b2fece4264fe0"/>
    <p:sldId xmlns:r="http://schemas.openxmlformats.org/officeDocument/2006/relationships" id="262" r:id="R4b70e36cda6846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52cfbbb144be2" /><Relationship Type="http://schemas.openxmlformats.org/officeDocument/2006/relationships/slide" Target="/ppt/slides/slide1.xml" Id="R41e19f1051804b86" /><Relationship Type="http://schemas.openxmlformats.org/officeDocument/2006/relationships/slide" Target="/ppt/slides/slide2.xml" Id="R9b0b8fd99a104363" /><Relationship Type="http://schemas.openxmlformats.org/officeDocument/2006/relationships/slide" Target="/ppt/slides/slide3.xml" Id="R860a1a3536784e76" /><Relationship Type="http://schemas.openxmlformats.org/officeDocument/2006/relationships/slide" Target="/ppt/slides/slide4.xml" Id="Re2d59d3fe57d4878" /><Relationship Type="http://schemas.openxmlformats.org/officeDocument/2006/relationships/slide" Target="/ppt/slides/slide5.xml" Id="R365862bc6d254435" /><Relationship Type="http://schemas.openxmlformats.org/officeDocument/2006/relationships/slide" Target="/ppt/slides/slide6.xml" Id="R494b2fece4264fe0" /><Relationship Type="http://schemas.openxmlformats.org/officeDocument/2006/relationships/slide" Target="/ppt/slides/slide7.xml" Id="R4b70e36cda6846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98bf5c0c848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e985aecb44b8c" /><Relationship Type="http://schemas.openxmlformats.org/officeDocument/2006/relationships/theme" Target="/ppt/slideMasters/theme/theme1.xml" Id="Rd64ba825a8a0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1e985aecb44b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49ba382a14d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3418292f147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47b54e9e94d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3c46f6fb64b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50421bec747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c244ee4f9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972a5170749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OLSBAKK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OLSBAKK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OLSBAKK TRANSPORT AS ble etablert [år] og holder til i Koppang.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OLSBAKK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OLSBAKK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OLSBAKK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39 872 266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3 926 852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2 244 091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17 796 185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36 943 401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OLSBAKK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OLSBAKK ARILD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OLSBAKK ARNE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 FREDRIK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OLSBAKK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Koppangveien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2480 Koppang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979 532 679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OLSBAKK TRANSPORT AS</a:t>
            </a:r>
          </a:p>
        </p:txBody>
      </p:sp>
    </p:spTree>
  </p:cSld>
  <p:clrMapOvr>
    <a:masterClrMapping xmlns:a="http://schemas.openxmlformats.org/drawingml/2006/main"/>
  </p:clrMapOvr>
</p:sld>
</file>