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885c89f5c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f01f26da84783"/>
  </p:sldMasterIdLst>
  <p:sldIdLst>
    <p:sldId xmlns:r="http://schemas.openxmlformats.org/officeDocument/2006/relationships" id="256" r:id="Rd35dfc782f7e4335"/>
    <p:sldId xmlns:r="http://schemas.openxmlformats.org/officeDocument/2006/relationships" id="257" r:id="R1799de65a6c649c1"/>
    <p:sldId xmlns:r="http://schemas.openxmlformats.org/officeDocument/2006/relationships" id="258" r:id="R1f065fe129164349"/>
    <p:sldId xmlns:r="http://schemas.openxmlformats.org/officeDocument/2006/relationships" id="259" r:id="R5d4d0e9472fa412a"/>
    <p:sldId xmlns:r="http://schemas.openxmlformats.org/officeDocument/2006/relationships" id="260" r:id="R43e59f599f3d4bb7"/>
    <p:sldId xmlns:r="http://schemas.openxmlformats.org/officeDocument/2006/relationships" id="261" r:id="Ra7e954b977564ddd"/>
    <p:sldId xmlns:r="http://schemas.openxmlformats.org/officeDocument/2006/relationships" id="262" r:id="R33e8482be43d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f01f26da84783" /><Relationship Type="http://schemas.openxmlformats.org/officeDocument/2006/relationships/slide" Target="/ppt/slides/slide1.xml" Id="Rd35dfc782f7e4335" /><Relationship Type="http://schemas.openxmlformats.org/officeDocument/2006/relationships/slide" Target="/ppt/slides/slide2.xml" Id="R1799de65a6c649c1" /><Relationship Type="http://schemas.openxmlformats.org/officeDocument/2006/relationships/slide" Target="/ppt/slides/slide3.xml" Id="R1f065fe129164349" /><Relationship Type="http://schemas.openxmlformats.org/officeDocument/2006/relationships/slide" Target="/ppt/slides/slide4.xml" Id="R5d4d0e9472fa412a" /><Relationship Type="http://schemas.openxmlformats.org/officeDocument/2006/relationships/slide" Target="/ppt/slides/slide5.xml" Id="R43e59f599f3d4bb7" /><Relationship Type="http://schemas.openxmlformats.org/officeDocument/2006/relationships/slide" Target="/ppt/slides/slide6.xml" Id="Ra7e954b977564ddd" /><Relationship Type="http://schemas.openxmlformats.org/officeDocument/2006/relationships/slide" Target="/ppt/slides/slide7.xml" Id="R33e8482be43d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269198e044b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1d4222f524f0c" /><Relationship Type="http://schemas.openxmlformats.org/officeDocument/2006/relationships/theme" Target="/ppt/slideMasters/theme/theme1.xml" Id="R33db204be0ce49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1d4222f52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987e902cc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6dfd1321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81e17d464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b14863b1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a1176d5cb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c69dbeb0f4a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e17446e3d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KOPPERUD MURTNES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KOPPERUD MURTNES EIENDOM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7 560 175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28 946 728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58 099 368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KOPPERUD PETTER HANS 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PEM-EIENDOM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HMV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KOPPERUD MURTNES EIENDOM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1890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22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979 534 876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KOPPERUD MURTNES EIENDOM AS</a:t>
            </a:r>
          </a:p>
        </p:txBody>
      </p:sp>
    </p:spTree>
  </p:cSld>
  <p:clrMapOvr>
    <a:masterClrMapping xmlns:a="http://schemas.openxmlformats.org/drawingml/2006/main"/>
  </p:clrMapOvr>
</p:sld>
</file>