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305dbc9aa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f7860197148c3"/>
  </p:sldMasterIdLst>
  <p:sldIdLst>
    <p:sldId xmlns:r="http://schemas.openxmlformats.org/officeDocument/2006/relationships" id="256" r:id="R8ec63d1341344407"/>
    <p:sldId xmlns:r="http://schemas.openxmlformats.org/officeDocument/2006/relationships" id="257" r:id="R3f07d382e7964612"/>
    <p:sldId xmlns:r="http://schemas.openxmlformats.org/officeDocument/2006/relationships" id="258" r:id="Rb9eb2cfbb5fa4022"/>
    <p:sldId xmlns:r="http://schemas.openxmlformats.org/officeDocument/2006/relationships" id="259" r:id="R5dce28bd08514c41"/>
    <p:sldId xmlns:r="http://schemas.openxmlformats.org/officeDocument/2006/relationships" id="260" r:id="R6fb475d7640647f9"/>
    <p:sldId xmlns:r="http://schemas.openxmlformats.org/officeDocument/2006/relationships" id="261" r:id="Rca4f8f2e695a4729"/>
    <p:sldId xmlns:r="http://schemas.openxmlformats.org/officeDocument/2006/relationships" id="262" r:id="Rf36f91a0f56e48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f7860197148c3" /><Relationship Type="http://schemas.openxmlformats.org/officeDocument/2006/relationships/slide" Target="/ppt/slides/slide1.xml" Id="R8ec63d1341344407" /><Relationship Type="http://schemas.openxmlformats.org/officeDocument/2006/relationships/slide" Target="/ppt/slides/slide2.xml" Id="R3f07d382e7964612" /><Relationship Type="http://schemas.openxmlformats.org/officeDocument/2006/relationships/slide" Target="/ppt/slides/slide3.xml" Id="Rb9eb2cfbb5fa4022" /><Relationship Type="http://schemas.openxmlformats.org/officeDocument/2006/relationships/slide" Target="/ppt/slides/slide4.xml" Id="R5dce28bd08514c41" /><Relationship Type="http://schemas.openxmlformats.org/officeDocument/2006/relationships/slide" Target="/ppt/slides/slide5.xml" Id="R6fb475d7640647f9" /><Relationship Type="http://schemas.openxmlformats.org/officeDocument/2006/relationships/slide" Target="/ppt/slides/slide6.xml" Id="Rca4f8f2e695a4729" /><Relationship Type="http://schemas.openxmlformats.org/officeDocument/2006/relationships/slide" Target="/ppt/slides/slide7.xml" Id="Rf36f91a0f56e48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6f443909b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e9b13d8b4248" /><Relationship Type="http://schemas.openxmlformats.org/officeDocument/2006/relationships/theme" Target="/ppt/slideMasters/theme/theme1.xml" Id="R6535ffeb7059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0e9b13d8b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228d4eb2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a6b9a432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1e4ad31c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1db0bb3f3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cc9218e8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ef6a1a6f4b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85a5bdf9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−1 852 884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24 74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www.inter-konsult.no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