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48fdd60c7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3eebaaae948d9"/>
  </p:sldMasterIdLst>
  <p:sldIdLst>
    <p:sldId xmlns:r="http://schemas.openxmlformats.org/officeDocument/2006/relationships" id="256" r:id="Ra8b52e1745754fe2"/>
    <p:sldId xmlns:r="http://schemas.openxmlformats.org/officeDocument/2006/relationships" id="257" r:id="Rb0f0431f70124485"/>
    <p:sldId xmlns:r="http://schemas.openxmlformats.org/officeDocument/2006/relationships" id="258" r:id="Ra0a64d28826741d2"/>
    <p:sldId xmlns:r="http://schemas.openxmlformats.org/officeDocument/2006/relationships" id="259" r:id="Rf95853ad9bb44f72"/>
    <p:sldId xmlns:r="http://schemas.openxmlformats.org/officeDocument/2006/relationships" id="260" r:id="R7846460f012e456c"/>
    <p:sldId xmlns:r="http://schemas.openxmlformats.org/officeDocument/2006/relationships" id="261" r:id="R2566ac3299ff435f"/>
    <p:sldId xmlns:r="http://schemas.openxmlformats.org/officeDocument/2006/relationships" id="262" r:id="R41b87f0b21c9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3eebaaae948d9" /><Relationship Type="http://schemas.openxmlformats.org/officeDocument/2006/relationships/slide" Target="/ppt/slides/slide1.xml" Id="Ra8b52e1745754fe2" /><Relationship Type="http://schemas.openxmlformats.org/officeDocument/2006/relationships/slide" Target="/ppt/slides/slide2.xml" Id="Rb0f0431f70124485" /><Relationship Type="http://schemas.openxmlformats.org/officeDocument/2006/relationships/slide" Target="/ppt/slides/slide3.xml" Id="Ra0a64d28826741d2" /><Relationship Type="http://schemas.openxmlformats.org/officeDocument/2006/relationships/slide" Target="/ppt/slides/slide4.xml" Id="Rf95853ad9bb44f72" /><Relationship Type="http://schemas.openxmlformats.org/officeDocument/2006/relationships/slide" Target="/ppt/slides/slide5.xml" Id="R7846460f012e456c" /><Relationship Type="http://schemas.openxmlformats.org/officeDocument/2006/relationships/slide" Target="/ppt/slides/slide6.xml" Id="R2566ac3299ff435f" /><Relationship Type="http://schemas.openxmlformats.org/officeDocument/2006/relationships/slide" Target="/ppt/slides/slide7.xml" Id="R41b87f0b21c9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fc2cb6776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032062734b59" /><Relationship Type="http://schemas.openxmlformats.org/officeDocument/2006/relationships/theme" Target="/ppt/slideMasters/theme/theme1.xml" Id="R98b99a9ad6ae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e03206273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4d8722f42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39581ef39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3be000fc4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c771e0c4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a446c1cde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ee7ba47e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27cb6c1f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OLSEN MASKIN &amp; 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MASKIN &amp; TRANSPORT HOLDING AS ble etablert [år] og holder til i Malm.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RONNY DROGSETH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ANN-MARIE JOHANNE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Skogsveg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7790 Malm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979 537 875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OLSEN MASKIN &amp; TRANSPORT HOLDING AS</a:t>
            </a:r>
          </a:p>
        </p:txBody>
      </p:sp>
    </p:spTree>
  </p:cSld>
  <p:clrMapOvr>
    <a:masterClrMapping xmlns:a="http://schemas.openxmlformats.org/drawingml/2006/main"/>
  </p:clrMapOvr>
</p:sld>
</file>