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1cd267c7a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ea72804e64624"/>
  </p:sldMasterIdLst>
  <p:sldIdLst>
    <p:sldId xmlns:r="http://schemas.openxmlformats.org/officeDocument/2006/relationships" id="256" r:id="R29e5e779555645a4"/>
    <p:sldId xmlns:r="http://schemas.openxmlformats.org/officeDocument/2006/relationships" id="257" r:id="R93e6ad1f65cd4e9d"/>
    <p:sldId xmlns:r="http://schemas.openxmlformats.org/officeDocument/2006/relationships" id="258" r:id="R805beb98aa9b4760"/>
    <p:sldId xmlns:r="http://schemas.openxmlformats.org/officeDocument/2006/relationships" id="259" r:id="Rdabad4cff2134a71"/>
    <p:sldId xmlns:r="http://schemas.openxmlformats.org/officeDocument/2006/relationships" id="260" r:id="Rd359679d6c784a06"/>
    <p:sldId xmlns:r="http://schemas.openxmlformats.org/officeDocument/2006/relationships" id="261" r:id="R7032477ef8724bb3"/>
    <p:sldId xmlns:r="http://schemas.openxmlformats.org/officeDocument/2006/relationships" id="262" r:id="R360c1721acfc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ea72804e64624" /><Relationship Type="http://schemas.openxmlformats.org/officeDocument/2006/relationships/slide" Target="/ppt/slides/slide1.xml" Id="R29e5e779555645a4" /><Relationship Type="http://schemas.openxmlformats.org/officeDocument/2006/relationships/slide" Target="/ppt/slides/slide2.xml" Id="R93e6ad1f65cd4e9d" /><Relationship Type="http://schemas.openxmlformats.org/officeDocument/2006/relationships/slide" Target="/ppt/slides/slide3.xml" Id="R805beb98aa9b4760" /><Relationship Type="http://schemas.openxmlformats.org/officeDocument/2006/relationships/slide" Target="/ppt/slides/slide4.xml" Id="Rdabad4cff2134a71" /><Relationship Type="http://schemas.openxmlformats.org/officeDocument/2006/relationships/slide" Target="/ppt/slides/slide5.xml" Id="Rd359679d6c784a06" /><Relationship Type="http://schemas.openxmlformats.org/officeDocument/2006/relationships/slide" Target="/ppt/slides/slide6.xml" Id="R7032477ef8724bb3" /><Relationship Type="http://schemas.openxmlformats.org/officeDocument/2006/relationships/slide" Target="/ppt/slides/slide7.xml" Id="R360c1721acfc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a301d6c6f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43ff772b43b1" /><Relationship Type="http://schemas.openxmlformats.org/officeDocument/2006/relationships/theme" Target="/ppt/slideMasters/theme/theme1.xml" Id="R471d6c2d6a0c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a43ff772b43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1071de67c44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7de6f97ee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ccd6c2424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e6042e5cd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c9aa2d52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9c50873f4a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71485cbc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607 871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11 622 821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FURULI FRODE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ØSTVOLD ÅSMUND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979 541 309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 HOLDING AS</a:t>
            </a:r>
          </a:p>
        </p:txBody>
      </p:sp>
    </p:spTree>
  </p:cSld>
  <p:clrMapOvr>
    <a:masterClrMapping xmlns:a="http://schemas.openxmlformats.org/drawingml/2006/main"/>
  </p:clrMapOvr>
</p:sld>
</file>