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b85d24ccec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156e389d454c45"/>
  </p:sldMasterIdLst>
  <p:sldIdLst>
    <p:sldId xmlns:r="http://schemas.openxmlformats.org/officeDocument/2006/relationships" id="256" r:id="R449c8acd1934456f"/>
    <p:sldId xmlns:r="http://schemas.openxmlformats.org/officeDocument/2006/relationships" id="257" r:id="R4e31993b68ff4f46"/>
    <p:sldId xmlns:r="http://schemas.openxmlformats.org/officeDocument/2006/relationships" id="258" r:id="Rf26ffcd5915f49ed"/>
    <p:sldId xmlns:r="http://schemas.openxmlformats.org/officeDocument/2006/relationships" id="259" r:id="R448a4a96bbf14585"/>
    <p:sldId xmlns:r="http://schemas.openxmlformats.org/officeDocument/2006/relationships" id="260" r:id="Rc63713154a524795"/>
    <p:sldId xmlns:r="http://schemas.openxmlformats.org/officeDocument/2006/relationships" id="261" r:id="Ra995ba8f0af84dcb"/>
    <p:sldId xmlns:r="http://schemas.openxmlformats.org/officeDocument/2006/relationships" id="262" r:id="R95a2b56896e8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56e389d454c45" /><Relationship Type="http://schemas.openxmlformats.org/officeDocument/2006/relationships/slide" Target="/ppt/slides/slide1.xml" Id="R449c8acd1934456f" /><Relationship Type="http://schemas.openxmlformats.org/officeDocument/2006/relationships/slide" Target="/ppt/slides/slide2.xml" Id="R4e31993b68ff4f46" /><Relationship Type="http://schemas.openxmlformats.org/officeDocument/2006/relationships/slide" Target="/ppt/slides/slide3.xml" Id="Rf26ffcd5915f49ed" /><Relationship Type="http://schemas.openxmlformats.org/officeDocument/2006/relationships/slide" Target="/ppt/slides/slide4.xml" Id="R448a4a96bbf14585" /><Relationship Type="http://schemas.openxmlformats.org/officeDocument/2006/relationships/slide" Target="/ppt/slides/slide5.xml" Id="Rc63713154a524795" /><Relationship Type="http://schemas.openxmlformats.org/officeDocument/2006/relationships/slide" Target="/ppt/slides/slide6.xml" Id="Ra995ba8f0af84dcb" /><Relationship Type="http://schemas.openxmlformats.org/officeDocument/2006/relationships/slide" Target="/ppt/slides/slide7.xml" Id="R95a2b56896e8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92cef980b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0414a2e0e418d" /><Relationship Type="http://schemas.openxmlformats.org/officeDocument/2006/relationships/theme" Target="/ppt/slideMasters/theme/theme1.xml" Id="Re263267d6133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0414a2e0e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41a5fb45b45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608c9387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a65ea1ceb44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cf19a4f9d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7bf2e9a1d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3c0035c6e42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6f88b3940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-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-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- INSTALLASJON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-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-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-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72 354 840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24 744 697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19 616 886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55 012 104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-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-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12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979 542 275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- INSTALLASJON AS</a:t>
            </a:r>
          </a:p>
        </p:txBody>
      </p:sp>
    </p:spTree>
  </p:cSld>
  <p:clrMapOvr>
    <a:masterClrMapping xmlns:a="http://schemas.openxmlformats.org/drawingml/2006/main"/>
  </p:clrMapOvr>
</p:sld>
</file>