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cefa62bb9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3e0e2216441f5"/>
  </p:sldMasterIdLst>
  <p:sldIdLst>
    <p:sldId xmlns:r="http://schemas.openxmlformats.org/officeDocument/2006/relationships" id="256" r:id="R7324c9d275254248"/>
    <p:sldId xmlns:r="http://schemas.openxmlformats.org/officeDocument/2006/relationships" id="257" r:id="R449e5ee32bb9477d"/>
    <p:sldId xmlns:r="http://schemas.openxmlformats.org/officeDocument/2006/relationships" id="258" r:id="Rb4bf7e8594e84ce7"/>
    <p:sldId xmlns:r="http://schemas.openxmlformats.org/officeDocument/2006/relationships" id="259" r:id="R69133652ae5d471b"/>
    <p:sldId xmlns:r="http://schemas.openxmlformats.org/officeDocument/2006/relationships" id="260" r:id="R8784149dec7944f2"/>
    <p:sldId xmlns:r="http://schemas.openxmlformats.org/officeDocument/2006/relationships" id="261" r:id="R1ace2bf8d6484247"/>
    <p:sldId xmlns:r="http://schemas.openxmlformats.org/officeDocument/2006/relationships" id="262" r:id="Re1412a9bdf04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3e0e2216441f5" /><Relationship Type="http://schemas.openxmlformats.org/officeDocument/2006/relationships/slide" Target="/ppt/slides/slide1.xml" Id="R7324c9d275254248" /><Relationship Type="http://schemas.openxmlformats.org/officeDocument/2006/relationships/slide" Target="/ppt/slides/slide2.xml" Id="R449e5ee32bb9477d" /><Relationship Type="http://schemas.openxmlformats.org/officeDocument/2006/relationships/slide" Target="/ppt/slides/slide3.xml" Id="Rb4bf7e8594e84ce7" /><Relationship Type="http://schemas.openxmlformats.org/officeDocument/2006/relationships/slide" Target="/ppt/slides/slide4.xml" Id="R69133652ae5d471b" /><Relationship Type="http://schemas.openxmlformats.org/officeDocument/2006/relationships/slide" Target="/ppt/slides/slide5.xml" Id="R8784149dec7944f2" /><Relationship Type="http://schemas.openxmlformats.org/officeDocument/2006/relationships/slide" Target="/ppt/slides/slide6.xml" Id="R1ace2bf8d6484247" /><Relationship Type="http://schemas.openxmlformats.org/officeDocument/2006/relationships/slide" Target="/ppt/slides/slide7.xml" Id="Re1412a9bdf04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4f43ea82943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aa0cde95d4872" /><Relationship Type="http://schemas.openxmlformats.org/officeDocument/2006/relationships/theme" Target="/ppt/slideMasters/theme/theme1.xml" Id="R05392c0b270f42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aa0cde95d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41e47b61a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504f362e6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c70641add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ae2a603b6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ec33c709b4e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63e3a1c58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8ae4167f74f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BJØRDAL ASFALT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BJØRDAL ASFALT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BJØRDAL ASFALT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BJØRDAL ASFALT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BJØRDAL ASFALT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BJØRDAL ASFALT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2 121 126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BJØRDAL ASFALT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BJØRDAL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LILLEBOSTAD BJØRDAL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BJØRDAL ASFALT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Engesetvegen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67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979 543 387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BJØRDAL ASFALT AS</a:t>
            </a:r>
          </a:p>
        </p:txBody>
      </p:sp>
    </p:spTree>
  </p:cSld>
  <p:clrMapOvr>
    <a:masterClrMapping xmlns:a="http://schemas.openxmlformats.org/drawingml/2006/main"/>
  </p:clrMapOvr>
</p:sld>
</file>