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6bd88c6cf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2245a040e4f73"/>
  </p:sldMasterIdLst>
  <p:sldIdLst>
    <p:sldId xmlns:r="http://schemas.openxmlformats.org/officeDocument/2006/relationships" id="256" r:id="R3019c84c454a4aa4"/>
    <p:sldId xmlns:r="http://schemas.openxmlformats.org/officeDocument/2006/relationships" id="257" r:id="R7f6f8bcb30e84eeb"/>
    <p:sldId xmlns:r="http://schemas.openxmlformats.org/officeDocument/2006/relationships" id="258" r:id="Rff8afb5fb80b43d1"/>
    <p:sldId xmlns:r="http://schemas.openxmlformats.org/officeDocument/2006/relationships" id="259" r:id="Rfcac7c694ae94c12"/>
    <p:sldId xmlns:r="http://schemas.openxmlformats.org/officeDocument/2006/relationships" id="260" r:id="R52353c7250ef4b5f"/>
    <p:sldId xmlns:r="http://schemas.openxmlformats.org/officeDocument/2006/relationships" id="261" r:id="R555b920599fa4c30"/>
    <p:sldId xmlns:r="http://schemas.openxmlformats.org/officeDocument/2006/relationships" id="262" r:id="R4ddd9e2f72f4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2245a040e4f73" /><Relationship Type="http://schemas.openxmlformats.org/officeDocument/2006/relationships/slide" Target="/ppt/slides/slide1.xml" Id="R3019c84c454a4aa4" /><Relationship Type="http://schemas.openxmlformats.org/officeDocument/2006/relationships/slide" Target="/ppt/slides/slide2.xml" Id="R7f6f8bcb30e84eeb" /><Relationship Type="http://schemas.openxmlformats.org/officeDocument/2006/relationships/slide" Target="/ppt/slides/slide3.xml" Id="Rff8afb5fb80b43d1" /><Relationship Type="http://schemas.openxmlformats.org/officeDocument/2006/relationships/slide" Target="/ppt/slides/slide4.xml" Id="Rfcac7c694ae94c12" /><Relationship Type="http://schemas.openxmlformats.org/officeDocument/2006/relationships/slide" Target="/ppt/slides/slide5.xml" Id="R52353c7250ef4b5f" /><Relationship Type="http://schemas.openxmlformats.org/officeDocument/2006/relationships/slide" Target="/ppt/slides/slide6.xml" Id="R555b920599fa4c30" /><Relationship Type="http://schemas.openxmlformats.org/officeDocument/2006/relationships/slide" Target="/ppt/slides/slide7.xml" Id="R4ddd9e2f72f4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f574a2be8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251103d294642" /><Relationship Type="http://schemas.openxmlformats.org/officeDocument/2006/relationships/theme" Target="/ppt/slideMasters/theme/theme1.xml" Id="Rb1f32bfa1cf5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251103d29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0927b25a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d1a782aa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dfc4554c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633f4b723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a272f45cb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8b57c6b8d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5be83856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EGIL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