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8b088f048b40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0502e62e24487"/>
  </p:sldMasterIdLst>
  <p:sldIdLst>
    <p:sldId xmlns:r="http://schemas.openxmlformats.org/officeDocument/2006/relationships" id="256" r:id="R16d35a9ee5314ddc"/>
    <p:sldId xmlns:r="http://schemas.openxmlformats.org/officeDocument/2006/relationships" id="257" r:id="Rddb3ad73949d4dce"/>
    <p:sldId xmlns:r="http://schemas.openxmlformats.org/officeDocument/2006/relationships" id="258" r:id="R6135780d242144a5"/>
    <p:sldId xmlns:r="http://schemas.openxmlformats.org/officeDocument/2006/relationships" id="259" r:id="R9b356a3f5c86475b"/>
    <p:sldId xmlns:r="http://schemas.openxmlformats.org/officeDocument/2006/relationships" id="260" r:id="R0b49a8db07e6423f"/>
    <p:sldId xmlns:r="http://schemas.openxmlformats.org/officeDocument/2006/relationships" id="261" r:id="Rd3fb01ee1a6a4e87"/>
    <p:sldId xmlns:r="http://schemas.openxmlformats.org/officeDocument/2006/relationships" id="262" r:id="R4754a7c3771b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0502e62e24487" /><Relationship Type="http://schemas.openxmlformats.org/officeDocument/2006/relationships/slide" Target="/ppt/slides/slide1.xml" Id="R16d35a9ee5314ddc" /><Relationship Type="http://schemas.openxmlformats.org/officeDocument/2006/relationships/slide" Target="/ppt/slides/slide2.xml" Id="Rddb3ad73949d4dce" /><Relationship Type="http://schemas.openxmlformats.org/officeDocument/2006/relationships/slide" Target="/ppt/slides/slide3.xml" Id="R6135780d242144a5" /><Relationship Type="http://schemas.openxmlformats.org/officeDocument/2006/relationships/slide" Target="/ppt/slides/slide4.xml" Id="R9b356a3f5c86475b" /><Relationship Type="http://schemas.openxmlformats.org/officeDocument/2006/relationships/slide" Target="/ppt/slides/slide5.xml" Id="R0b49a8db07e6423f" /><Relationship Type="http://schemas.openxmlformats.org/officeDocument/2006/relationships/slide" Target="/ppt/slides/slide6.xml" Id="Rd3fb01ee1a6a4e87" /><Relationship Type="http://schemas.openxmlformats.org/officeDocument/2006/relationships/slide" Target="/ppt/slides/slide7.xml" Id="R4754a7c3771b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bb76198e84a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31d24e664986" /><Relationship Type="http://schemas.openxmlformats.org/officeDocument/2006/relationships/theme" Target="/ppt/slideMasters/theme/theme1.xml" Id="R848ac16b6282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e831d24e66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90622d07841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35031cc96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fcf147cc45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91b9d7e954e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5a1904983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2d149e55443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a38064f76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NORDOCKS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NORDOCKS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40 962 326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−451 074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2 603 418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12 009 420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PANORAMA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Fokserødveien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post@nordocks.no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www.nordocks.no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979 555 865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NORDOCKS AS</a:t>
            </a:r>
          </a:p>
        </p:txBody>
      </p:sp>
    </p:spTree>
  </p:cSld>
  <p:clrMapOvr>
    <a:masterClrMapping xmlns:a="http://schemas.openxmlformats.org/drawingml/2006/main"/>
  </p:clrMapOvr>
</p:sld>
</file>