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df94dbe0e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baaba8a2d4d7e"/>
  </p:sldMasterIdLst>
  <p:sldIdLst>
    <p:sldId xmlns:r="http://schemas.openxmlformats.org/officeDocument/2006/relationships" id="256" r:id="Rdf809ee9e0594445"/>
    <p:sldId xmlns:r="http://schemas.openxmlformats.org/officeDocument/2006/relationships" id="257" r:id="Rb41db859fc834248"/>
    <p:sldId xmlns:r="http://schemas.openxmlformats.org/officeDocument/2006/relationships" id="258" r:id="R33b8c3d3ea9640e3"/>
    <p:sldId xmlns:r="http://schemas.openxmlformats.org/officeDocument/2006/relationships" id="259" r:id="Raa529e7cce8f4b71"/>
    <p:sldId xmlns:r="http://schemas.openxmlformats.org/officeDocument/2006/relationships" id="260" r:id="R5dd52e7071914943"/>
    <p:sldId xmlns:r="http://schemas.openxmlformats.org/officeDocument/2006/relationships" id="261" r:id="Rb44b753313dc4421"/>
    <p:sldId xmlns:r="http://schemas.openxmlformats.org/officeDocument/2006/relationships" id="262" r:id="Rb29daff1ecb2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baaba8a2d4d7e" /><Relationship Type="http://schemas.openxmlformats.org/officeDocument/2006/relationships/slide" Target="/ppt/slides/slide1.xml" Id="Rdf809ee9e0594445" /><Relationship Type="http://schemas.openxmlformats.org/officeDocument/2006/relationships/slide" Target="/ppt/slides/slide2.xml" Id="Rb41db859fc834248" /><Relationship Type="http://schemas.openxmlformats.org/officeDocument/2006/relationships/slide" Target="/ppt/slides/slide3.xml" Id="R33b8c3d3ea9640e3" /><Relationship Type="http://schemas.openxmlformats.org/officeDocument/2006/relationships/slide" Target="/ppt/slides/slide4.xml" Id="Raa529e7cce8f4b71" /><Relationship Type="http://schemas.openxmlformats.org/officeDocument/2006/relationships/slide" Target="/ppt/slides/slide5.xml" Id="R5dd52e7071914943" /><Relationship Type="http://schemas.openxmlformats.org/officeDocument/2006/relationships/slide" Target="/ppt/slides/slide6.xml" Id="Rb44b753313dc4421" /><Relationship Type="http://schemas.openxmlformats.org/officeDocument/2006/relationships/slide" Target="/ppt/slides/slide7.xml" Id="Rb29daff1ecb2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d483c8b6c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dd39d63db4850" /><Relationship Type="http://schemas.openxmlformats.org/officeDocument/2006/relationships/theme" Target="/ppt/slideMasters/theme/theme1.xml" Id="R2739d7a5c48b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dd39d63db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2046f5b7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4b2ccba3a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981d843a8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4fe64fadc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96bcd8f14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1eaf2d54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0b32a331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WILLILKA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WILLILKA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7 449 592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9 666 592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CHRISTIANSEN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CHRISTIANSEN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WILLILKA AS</a:t>
            </a:r>
          </a:p>
        </p:txBody>
      </p:sp>
    </p:spTree>
  </p:cSld>
  <p:clrMapOvr>
    <a:masterClrMapping xmlns:a="http://schemas.openxmlformats.org/drawingml/2006/main"/>
  </p:clrMapOvr>
</p:sld>
</file>