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ed6cf6c58043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a68a61a8b34725"/>
  </p:sldMasterIdLst>
  <p:sldIdLst>
    <p:sldId xmlns:r="http://schemas.openxmlformats.org/officeDocument/2006/relationships" id="256" r:id="R68e53d30255e46dd"/>
    <p:sldId xmlns:r="http://schemas.openxmlformats.org/officeDocument/2006/relationships" id="257" r:id="Rda62387aba6f4c7d"/>
    <p:sldId xmlns:r="http://schemas.openxmlformats.org/officeDocument/2006/relationships" id="258" r:id="R4cbfd93c95c94c69"/>
    <p:sldId xmlns:r="http://schemas.openxmlformats.org/officeDocument/2006/relationships" id="259" r:id="R66bd684af9904c6e"/>
    <p:sldId xmlns:r="http://schemas.openxmlformats.org/officeDocument/2006/relationships" id="260" r:id="R3c21f9ffa0b24f54"/>
    <p:sldId xmlns:r="http://schemas.openxmlformats.org/officeDocument/2006/relationships" id="261" r:id="R197e7f47e962426b"/>
    <p:sldId xmlns:r="http://schemas.openxmlformats.org/officeDocument/2006/relationships" id="262" r:id="R01f9b33c6a4740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a68a61a8b34725" /><Relationship Type="http://schemas.openxmlformats.org/officeDocument/2006/relationships/slide" Target="/ppt/slides/slide1.xml" Id="R68e53d30255e46dd" /><Relationship Type="http://schemas.openxmlformats.org/officeDocument/2006/relationships/slide" Target="/ppt/slides/slide2.xml" Id="Rda62387aba6f4c7d" /><Relationship Type="http://schemas.openxmlformats.org/officeDocument/2006/relationships/slide" Target="/ppt/slides/slide3.xml" Id="R4cbfd93c95c94c69" /><Relationship Type="http://schemas.openxmlformats.org/officeDocument/2006/relationships/slide" Target="/ppt/slides/slide4.xml" Id="R66bd684af9904c6e" /><Relationship Type="http://schemas.openxmlformats.org/officeDocument/2006/relationships/slide" Target="/ppt/slides/slide5.xml" Id="R3c21f9ffa0b24f54" /><Relationship Type="http://schemas.openxmlformats.org/officeDocument/2006/relationships/slide" Target="/ppt/slides/slide6.xml" Id="R197e7f47e962426b" /><Relationship Type="http://schemas.openxmlformats.org/officeDocument/2006/relationships/slide" Target="/ppt/slides/slide7.xml" Id="R01f9b33c6a4740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304bea27c842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c90b57b584290" /><Relationship Type="http://schemas.openxmlformats.org/officeDocument/2006/relationships/theme" Target="/ppt/slideMasters/theme/theme1.xml" Id="R38a5c718ed2641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4c90b57b5842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83f9787a840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0c3b6ceac46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162cdf28c4b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3d38dc2fb46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6b4d16ae44a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769b4e25041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a111899f74c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BRØDRENE FOSS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BRØDRENE 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BRØDRENE FOSS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BRØDRENE 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BRØDRENE 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BRØDRENE 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46 247 177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3 160 816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5 829 336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9 038 052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15 587 067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BRØDRENE 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FFB HOLDING AS  –  53,0 %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RIKKAUS AS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HÅVARD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BRØDRENE 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Ytrebygdsvegen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5251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979 564 287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BRØDRENE FOSS AS</a:t>
            </a:r>
          </a:p>
        </p:txBody>
      </p:sp>
    </p:spTree>
  </p:cSld>
  <p:clrMapOvr>
    <a:masterClrMapping xmlns:a="http://schemas.openxmlformats.org/drawingml/2006/main"/>
  </p:clrMapOvr>
</p:sld>
</file>