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395f30b5ea4c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0ef9f0e8f849aa"/>
  </p:sldMasterIdLst>
  <p:sldIdLst>
    <p:sldId xmlns:r="http://schemas.openxmlformats.org/officeDocument/2006/relationships" id="256" r:id="Ra81f85c6cf3547af"/>
    <p:sldId xmlns:r="http://schemas.openxmlformats.org/officeDocument/2006/relationships" id="257" r:id="Rca28e41828194d66"/>
    <p:sldId xmlns:r="http://schemas.openxmlformats.org/officeDocument/2006/relationships" id="258" r:id="R5a784e492a274d73"/>
    <p:sldId xmlns:r="http://schemas.openxmlformats.org/officeDocument/2006/relationships" id="259" r:id="Rd48d40ce10d34bc3"/>
    <p:sldId xmlns:r="http://schemas.openxmlformats.org/officeDocument/2006/relationships" id="260" r:id="R815a7a4abc8c40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0ef9f0e8f849aa" /><Relationship Type="http://schemas.openxmlformats.org/officeDocument/2006/relationships/slide" Target="/ppt/slides/slide1.xml" Id="Ra81f85c6cf3547af" /><Relationship Type="http://schemas.openxmlformats.org/officeDocument/2006/relationships/slide" Target="/ppt/slides/slide2.xml" Id="Rca28e41828194d66" /><Relationship Type="http://schemas.openxmlformats.org/officeDocument/2006/relationships/slide" Target="/ppt/slides/slide3.xml" Id="R5a784e492a274d73" /><Relationship Type="http://schemas.openxmlformats.org/officeDocument/2006/relationships/slide" Target="/ppt/slides/slide4.xml" Id="Rd48d40ce10d34bc3" /><Relationship Type="http://schemas.openxmlformats.org/officeDocument/2006/relationships/slide" Target="/ppt/slides/slide5.xml" Id="R815a7a4abc8c40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ca9e6815147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b50e1dc1d4cf4" /><Relationship Type="http://schemas.openxmlformats.org/officeDocument/2006/relationships/theme" Target="/ppt/slideMasters/theme/theme1.xml" Id="R34ad2426369046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0b50e1dc1d4c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68b593ff341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f29e6807e4d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b1095683142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105cd52fe40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d051b32f845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 BYBERG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BYBERG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BYBERG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BYBERG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BYBERG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BYBERG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Kvernsteinkroken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4320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55 65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postmaster@haraldbyberg.no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979 566 026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BYBERG</a:t>
            </a:r>
          </a:p>
        </p:txBody>
      </p:sp>
    </p:spTree>
  </p:cSld>
  <p:clrMapOvr>
    <a:masterClrMapping xmlns:a="http://schemas.openxmlformats.org/drawingml/2006/main"/>
  </p:clrMapOvr>
</p:sld>
</file>