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905b18c2f4c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34904a3afc4624"/>
  </p:sldMasterIdLst>
  <p:sldIdLst>
    <p:sldId xmlns:r="http://schemas.openxmlformats.org/officeDocument/2006/relationships" id="256" r:id="R765e74c9cabc4556"/>
    <p:sldId xmlns:r="http://schemas.openxmlformats.org/officeDocument/2006/relationships" id="257" r:id="R775413ce015246db"/>
    <p:sldId xmlns:r="http://schemas.openxmlformats.org/officeDocument/2006/relationships" id="258" r:id="R223ab96797a9439c"/>
    <p:sldId xmlns:r="http://schemas.openxmlformats.org/officeDocument/2006/relationships" id="259" r:id="R187b987d5cf64d7e"/>
    <p:sldId xmlns:r="http://schemas.openxmlformats.org/officeDocument/2006/relationships" id="260" r:id="R901a0d58ba0f4105"/>
    <p:sldId xmlns:r="http://schemas.openxmlformats.org/officeDocument/2006/relationships" id="261" r:id="R74aebfecdcf341e5"/>
    <p:sldId xmlns:r="http://schemas.openxmlformats.org/officeDocument/2006/relationships" id="262" r:id="Rb9161c47ec70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4904a3afc4624" /><Relationship Type="http://schemas.openxmlformats.org/officeDocument/2006/relationships/slide" Target="/ppt/slides/slide1.xml" Id="R765e74c9cabc4556" /><Relationship Type="http://schemas.openxmlformats.org/officeDocument/2006/relationships/slide" Target="/ppt/slides/slide2.xml" Id="R775413ce015246db" /><Relationship Type="http://schemas.openxmlformats.org/officeDocument/2006/relationships/slide" Target="/ppt/slides/slide3.xml" Id="R223ab96797a9439c" /><Relationship Type="http://schemas.openxmlformats.org/officeDocument/2006/relationships/slide" Target="/ppt/slides/slide4.xml" Id="R187b987d5cf64d7e" /><Relationship Type="http://schemas.openxmlformats.org/officeDocument/2006/relationships/slide" Target="/ppt/slides/slide5.xml" Id="R901a0d58ba0f4105" /><Relationship Type="http://schemas.openxmlformats.org/officeDocument/2006/relationships/slide" Target="/ppt/slides/slide6.xml" Id="R74aebfecdcf341e5" /><Relationship Type="http://schemas.openxmlformats.org/officeDocument/2006/relationships/slide" Target="/ppt/slides/slide7.xml" Id="Rb9161c47ec70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da8c8a891c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4a881ea7841c0" /><Relationship Type="http://schemas.openxmlformats.org/officeDocument/2006/relationships/theme" Target="/ppt/slideMasters/theme/theme1.xml" Id="Rc9452f3a8401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4a881ea78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7c582fab2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953ba32e49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f5f5f3aa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16a444220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3da97d56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f90bcd317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6ba2a28b6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GANN 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GANN TRE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128 069 662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8 452 095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22 915 186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68 516 539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GANN TRE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Bjorhaugslettå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61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skjalg@ganntre.no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www.ganntre.no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979 572 034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GANN TRE AS</a:t>
            </a:r>
          </a:p>
        </p:txBody>
      </p:sp>
    </p:spTree>
  </p:cSld>
  <p:clrMapOvr>
    <a:masterClrMapping xmlns:a="http://schemas.openxmlformats.org/drawingml/2006/main"/>
  </p:clrMapOvr>
</p:sld>
</file>