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780c2cf9a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5343618df448f"/>
  </p:sldMasterIdLst>
  <p:sldIdLst>
    <p:sldId xmlns:r="http://schemas.openxmlformats.org/officeDocument/2006/relationships" id="256" r:id="R3e52d17f66dd45c2"/>
    <p:sldId xmlns:r="http://schemas.openxmlformats.org/officeDocument/2006/relationships" id="257" r:id="R385422a314ae4382"/>
    <p:sldId xmlns:r="http://schemas.openxmlformats.org/officeDocument/2006/relationships" id="258" r:id="Re363523f7ca648a5"/>
    <p:sldId xmlns:r="http://schemas.openxmlformats.org/officeDocument/2006/relationships" id="259" r:id="Rfa625681b914442f"/>
    <p:sldId xmlns:r="http://schemas.openxmlformats.org/officeDocument/2006/relationships" id="260" r:id="Rd1ab43688f724d5f"/>
    <p:sldId xmlns:r="http://schemas.openxmlformats.org/officeDocument/2006/relationships" id="261" r:id="R321dbab5743d4deb"/>
    <p:sldId xmlns:r="http://schemas.openxmlformats.org/officeDocument/2006/relationships" id="262" r:id="R66701f5e677c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5343618df448f" /><Relationship Type="http://schemas.openxmlformats.org/officeDocument/2006/relationships/slide" Target="/ppt/slides/slide1.xml" Id="R3e52d17f66dd45c2" /><Relationship Type="http://schemas.openxmlformats.org/officeDocument/2006/relationships/slide" Target="/ppt/slides/slide2.xml" Id="R385422a314ae4382" /><Relationship Type="http://schemas.openxmlformats.org/officeDocument/2006/relationships/slide" Target="/ppt/slides/slide3.xml" Id="Re363523f7ca648a5" /><Relationship Type="http://schemas.openxmlformats.org/officeDocument/2006/relationships/slide" Target="/ppt/slides/slide4.xml" Id="Rfa625681b914442f" /><Relationship Type="http://schemas.openxmlformats.org/officeDocument/2006/relationships/slide" Target="/ppt/slides/slide5.xml" Id="Rd1ab43688f724d5f" /><Relationship Type="http://schemas.openxmlformats.org/officeDocument/2006/relationships/slide" Target="/ppt/slides/slide6.xml" Id="R321dbab5743d4deb" /><Relationship Type="http://schemas.openxmlformats.org/officeDocument/2006/relationships/slide" Target="/ppt/slides/slide7.xml" Id="R66701f5e677c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23f817199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bf495ee1a4372" /><Relationship Type="http://schemas.openxmlformats.org/officeDocument/2006/relationships/theme" Target="/ppt/slideMasters/theme/theme1.xml" Id="R21f59d2d8adb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bf495ee1a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49411599e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56ad8dce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21d583ce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551109aa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73c988858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168a06ae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809c07125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