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218420c199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0b5bb7b63940ae"/>
  </p:sldMasterIdLst>
  <p:sldIdLst>
    <p:sldId xmlns:r="http://schemas.openxmlformats.org/officeDocument/2006/relationships" id="256" r:id="R48a9bd246d8e48b6"/>
    <p:sldId xmlns:r="http://schemas.openxmlformats.org/officeDocument/2006/relationships" id="257" r:id="R3bad168f03d04043"/>
    <p:sldId xmlns:r="http://schemas.openxmlformats.org/officeDocument/2006/relationships" id="258" r:id="R84dae5e898574178"/>
    <p:sldId xmlns:r="http://schemas.openxmlformats.org/officeDocument/2006/relationships" id="259" r:id="Rb12df0589b494ce4"/>
    <p:sldId xmlns:r="http://schemas.openxmlformats.org/officeDocument/2006/relationships" id="260" r:id="Rb181b398cebf43c5"/>
    <p:sldId xmlns:r="http://schemas.openxmlformats.org/officeDocument/2006/relationships" id="261" r:id="Rfda3ef7b72524102"/>
    <p:sldId xmlns:r="http://schemas.openxmlformats.org/officeDocument/2006/relationships" id="262" r:id="R20c9933db64542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b5bb7b63940ae" /><Relationship Type="http://schemas.openxmlformats.org/officeDocument/2006/relationships/slide" Target="/ppt/slides/slide1.xml" Id="R48a9bd246d8e48b6" /><Relationship Type="http://schemas.openxmlformats.org/officeDocument/2006/relationships/slide" Target="/ppt/slides/slide2.xml" Id="R3bad168f03d04043" /><Relationship Type="http://schemas.openxmlformats.org/officeDocument/2006/relationships/slide" Target="/ppt/slides/slide3.xml" Id="R84dae5e898574178" /><Relationship Type="http://schemas.openxmlformats.org/officeDocument/2006/relationships/slide" Target="/ppt/slides/slide4.xml" Id="Rb12df0589b494ce4" /><Relationship Type="http://schemas.openxmlformats.org/officeDocument/2006/relationships/slide" Target="/ppt/slides/slide5.xml" Id="Rb181b398cebf43c5" /><Relationship Type="http://schemas.openxmlformats.org/officeDocument/2006/relationships/slide" Target="/ppt/slides/slide6.xml" Id="Rfda3ef7b72524102" /><Relationship Type="http://schemas.openxmlformats.org/officeDocument/2006/relationships/slide" Target="/ppt/slides/slide7.xml" Id="R20c9933db64542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5c7acc11640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8779978624966" /><Relationship Type="http://schemas.openxmlformats.org/officeDocument/2006/relationships/theme" Target="/ppt/slideMasters/theme/theme1.xml" Id="Rc70555636c35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b87799786249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bb05017644f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f8236ddf54b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3bca7c5d14f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d9ab3b16942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14f22efa442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00df9fdfe47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49bebfa8c43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 BRANNSIKRING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 BRANNSIKRING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 BRANNSIKRING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 BRANNSIKRING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 BRANNSIKRING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 BRANNSIKRING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20 924 777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933 754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769 760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2 601 960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7 097 200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 BRANNSIKRING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BYGGFORVALTNING NORGE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LIABØ EIGEDOM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 BRANNSIKRING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Perhusvegen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33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979 582 064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 BRANNSIKRING AS</a:t>
            </a:r>
          </a:p>
        </p:txBody>
      </p:sp>
    </p:spTree>
  </p:cSld>
  <p:clrMapOvr>
    <a:masterClrMapping xmlns:a="http://schemas.openxmlformats.org/drawingml/2006/main"/>
  </p:clrMapOvr>
</p:sld>
</file>