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17e89699748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390a4c2624803"/>
  </p:sldMasterIdLst>
  <p:sldIdLst>
    <p:sldId xmlns:r="http://schemas.openxmlformats.org/officeDocument/2006/relationships" id="256" r:id="Rb5a804926ddd4da9"/>
    <p:sldId xmlns:r="http://schemas.openxmlformats.org/officeDocument/2006/relationships" id="257" r:id="R5479c40cc1484412"/>
    <p:sldId xmlns:r="http://schemas.openxmlformats.org/officeDocument/2006/relationships" id="258" r:id="Rf1e324ac1638467a"/>
    <p:sldId xmlns:r="http://schemas.openxmlformats.org/officeDocument/2006/relationships" id="259" r:id="R3e4c5c520a104c67"/>
    <p:sldId xmlns:r="http://schemas.openxmlformats.org/officeDocument/2006/relationships" id="260" r:id="Rae490487b07b4770"/>
    <p:sldId xmlns:r="http://schemas.openxmlformats.org/officeDocument/2006/relationships" id="261" r:id="Red62bb9156304e96"/>
    <p:sldId xmlns:r="http://schemas.openxmlformats.org/officeDocument/2006/relationships" id="262" r:id="Re4fa1d7f3b35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390a4c2624803" /><Relationship Type="http://schemas.openxmlformats.org/officeDocument/2006/relationships/slide" Target="/ppt/slides/slide1.xml" Id="Rb5a804926ddd4da9" /><Relationship Type="http://schemas.openxmlformats.org/officeDocument/2006/relationships/slide" Target="/ppt/slides/slide2.xml" Id="R5479c40cc1484412" /><Relationship Type="http://schemas.openxmlformats.org/officeDocument/2006/relationships/slide" Target="/ppt/slides/slide3.xml" Id="Rf1e324ac1638467a" /><Relationship Type="http://schemas.openxmlformats.org/officeDocument/2006/relationships/slide" Target="/ppt/slides/slide4.xml" Id="R3e4c5c520a104c67" /><Relationship Type="http://schemas.openxmlformats.org/officeDocument/2006/relationships/slide" Target="/ppt/slides/slide5.xml" Id="Rae490487b07b4770" /><Relationship Type="http://schemas.openxmlformats.org/officeDocument/2006/relationships/slide" Target="/ppt/slides/slide6.xml" Id="Red62bb9156304e96" /><Relationship Type="http://schemas.openxmlformats.org/officeDocument/2006/relationships/slide" Target="/ppt/slides/slide7.xml" Id="Re4fa1d7f3b35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6c8beef113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29349a0e341cb" /><Relationship Type="http://schemas.openxmlformats.org/officeDocument/2006/relationships/theme" Target="/ppt/slideMasters/theme/theme1.xml" Id="Rfc8ef6379eb84a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a29349a0e341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a073f0c14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25252b28a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6559eff6b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5f5597a444a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460ddb055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4a6f3d8214a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ec759dd0d44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SKÅBU TRADISJONSBYGG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SKÅBU TRADISJONSBYGG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SKÅBU TRADISJONSBYGG AS ble etablert [år] og holder til i Skåbu.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SKÅBU TRADISJONSBYGG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SKÅBU TRADISJONSBYGG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SKÅBU TRADISJONSBYGG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48 628 034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4 117 550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3 226 680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8 128 382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16 851 064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SKÅBU TRADISJONSBYGG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VIRIK PÅL HALLVARD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SKARDFJELL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SELSKAPET G35 AS  –  17,5 %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MAURSTAD HOLDING AS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TOLA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BERGLUND HENNING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SKÅBU TRADISJONSBYGG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Skåbuvegen 2660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2643 Skåbu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55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post@skabuhus.no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www.skabuhus.no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979 585 985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SKÅBU TRADISJONSBYGG AS</a:t>
            </a:r>
          </a:p>
        </p:txBody>
      </p:sp>
    </p:spTree>
  </p:cSld>
  <p:clrMapOvr>
    <a:masterClrMapping xmlns:a="http://schemas.openxmlformats.org/drawingml/2006/main"/>
  </p:clrMapOvr>
</p:sld>
</file>