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cc3f73575645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6871d3b697461e"/>
  </p:sldMasterIdLst>
  <p:sldIdLst>
    <p:sldId xmlns:r="http://schemas.openxmlformats.org/officeDocument/2006/relationships" id="256" r:id="Rfcd7d9ecf1b64d77"/>
    <p:sldId xmlns:r="http://schemas.openxmlformats.org/officeDocument/2006/relationships" id="257" r:id="R9e25f1ac078f42f5"/>
    <p:sldId xmlns:r="http://schemas.openxmlformats.org/officeDocument/2006/relationships" id="258" r:id="Rb1e6a4782abd4290"/>
    <p:sldId xmlns:r="http://schemas.openxmlformats.org/officeDocument/2006/relationships" id="259" r:id="R28463ecdee49420f"/>
    <p:sldId xmlns:r="http://schemas.openxmlformats.org/officeDocument/2006/relationships" id="260" r:id="Rad556e395a504c30"/>
    <p:sldId xmlns:r="http://schemas.openxmlformats.org/officeDocument/2006/relationships" id="261" r:id="R3caa056175604665"/>
    <p:sldId xmlns:r="http://schemas.openxmlformats.org/officeDocument/2006/relationships" id="262" r:id="Rde619c1783c249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6871d3b697461e" /><Relationship Type="http://schemas.openxmlformats.org/officeDocument/2006/relationships/slide" Target="/ppt/slides/slide1.xml" Id="Rfcd7d9ecf1b64d77" /><Relationship Type="http://schemas.openxmlformats.org/officeDocument/2006/relationships/slide" Target="/ppt/slides/slide2.xml" Id="R9e25f1ac078f42f5" /><Relationship Type="http://schemas.openxmlformats.org/officeDocument/2006/relationships/slide" Target="/ppt/slides/slide3.xml" Id="Rb1e6a4782abd4290" /><Relationship Type="http://schemas.openxmlformats.org/officeDocument/2006/relationships/slide" Target="/ppt/slides/slide4.xml" Id="R28463ecdee49420f" /><Relationship Type="http://schemas.openxmlformats.org/officeDocument/2006/relationships/slide" Target="/ppt/slides/slide5.xml" Id="Rad556e395a504c30" /><Relationship Type="http://schemas.openxmlformats.org/officeDocument/2006/relationships/slide" Target="/ppt/slides/slide6.xml" Id="R3caa056175604665" /><Relationship Type="http://schemas.openxmlformats.org/officeDocument/2006/relationships/slide" Target="/ppt/slides/slide7.xml" Id="Rde619c1783c249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d76963b20a4b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46208f922478c" /><Relationship Type="http://schemas.openxmlformats.org/officeDocument/2006/relationships/theme" Target="/ppt/slideMasters/theme/theme1.xml" Id="R267543043a2c44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e46208f92247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a6bff0f9e4a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42001b7a143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ddb4a4c8c43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a0a9d701644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72d426aff46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b9cc4bc014d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57400dd0e46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HEMRE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HEMRE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HEMRE BYGG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HEMRE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HEMRE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HEMRE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22 335 345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−1 651 027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−2 025 248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4 665 363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12 314 353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HEMRE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HEMRE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HEMRE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Langhaugen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5709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01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979 597 959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HEMRE BYGG AS</a:t>
            </a:r>
          </a:p>
        </p:txBody>
      </p:sp>
    </p:spTree>
  </p:cSld>
  <p:clrMapOvr>
    <a:masterClrMapping xmlns:a="http://schemas.openxmlformats.org/drawingml/2006/main"/>
  </p:clrMapOvr>
</p:sld>
</file>