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7c36448d1c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0b4d879164fa6"/>
  </p:sldMasterIdLst>
  <p:sldIdLst>
    <p:sldId xmlns:r="http://schemas.openxmlformats.org/officeDocument/2006/relationships" id="256" r:id="Rfacb30544b6b4942"/>
    <p:sldId xmlns:r="http://schemas.openxmlformats.org/officeDocument/2006/relationships" id="257" r:id="Re876f858ca114390"/>
    <p:sldId xmlns:r="http://schemas.openxmlformats.org/officeDocument/2006/relationships" id="258" r:id="R77bb0df16e7b4b10"/>
    <p:sldId xmlns:r="http://schemas.openxmlformats.org/officeDocument/2006/relationships" id="259" r:id="Rca45f40d949d44c6"/>
    <p:sldId xmlns:r="http://schemas.openxmlformats.org/officeDocument/2006/relationships" id="260" r:id="R51b86305823542cb"/>
    <p:sldId xmlns:r="http://schemas.openxmlformats.org/officeDocument/2006/relationships" id="261" r:id="Ra04bb5dde5e74049"/>
    <p:sldId xmlns:r="http://schemas.openxmlformats.org/officeDocument/2006/relationships" id="262" r:id="R103c751bdfae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0b4d879164fa6" /><Relationship Type="http://schemas.openxmlformats.org/officeDocument/2006/relationships/slide" Target="/ppt/slides/slide1.xml" Id="Rfacb30544b6b4942" /><Relationship Type="http://schemas.openxmlformats.org/officeDocument/2006/relationships/slide" Target="/ppt/slides/slide2.xml" Id="Re876f858ca114390" /><Relationship Type="http://schemas.openxmlformats.org/officeDocument/2006/relationships/slide" Target="/ppt/slides/slide3.xml" Id="R77bb0df16e7b4b10" /><Relationship Type="http://schemas.openxmlformats.org/officeDocument/2006/relationships/slide" Target="/ppt/slides/slide4.xml" Id="Rca45f40d949d44c6" /><Relationship Type="http://schemas.openxmlformats.org/officeDocument/2006/relationships/slide" Target="/ppt/slides/slide5.xml" Id="R51b86305823542cb" /><Relationship Type="http://schemas.openxmlformats.org/officeDocument/2006/relationships/slide" Target="/ppt/slides/slide6.xml" Id="Ra04bb5dde5e74049" /><Relationship Type="http://schemas.openxmlformats.org/officeDocument/2006/relationships/slide" Target="/ppt/slides/slide7.xml" Id="R103c751bdfae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f4f4054dc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ce6b2b7c4134" /><Relationship Type="http://schemas.openxmlformats.org/officeDocument/2006/relationships/theme" Target="/ppt/slideMasters/theme/theme1.xml" Id="R757aeefae541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9ce6b2b7c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858fa760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929132b4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998c0794c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c131a851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d5e4af04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5a12de90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6ac99499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ANLEGGSDATA AS ble etablert [år] og holder til i Brennåsen.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ØVLAND INVEST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INVEST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4647 Brennåsen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979 604 114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ANLEGGSDATA AS</a:t>
            </a:r>
          </a:p>
        </p:txBody>
      </p:sp>
    </p:spTree>
  </p:cSld>
  <p:clrMapOvr>
    <a:masterClrMapping xmlns:a="http://schemas.openxmlformats.org/drawingml/2006/main"/>
  </p:clrMapOvr>
</p:sld>
</file>