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896a5a004f4d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f7a00427ab4729"/>
  </p:sldMasterIdLst>
  <p:sldIdLst>
    <p:sldId xmlns:r="http://schemas.openxmlformats.org/officeDocument/2006/relationships" id="256" r:id="R4d9029477c8e47f0"/>
    <p:sldId xmlns:r="http://schemas.openxmlformats.org/officeDocument/2006/relationships" id="257" r:id="R6536e5b450634e5a"/>
    <p:sldId xmlns:r="http://schemas.openxmlformats.org/officeDocument/2006/relationships" id="258" r:id="R7b71610200c44415"/>
    <p:sldId xmlns:r="http://schemas.openxmlformats.org/officeDocument/2006/relationships" id="259" r:id="R73fb179b03bf4212"/>
    <p:sldId xmlns:r="http://schemas.openxmlformats.org/officeDocument/2006/relationships" id="260" r:id="R37a03f1360874826"/>
    <p:sldId xmlns:r="http://schemas.openxmlformats.org/officeDocument/2006/relationships" id="261" r:id="R86ba9aab2828462f"/>
    <p:sldId xmlns:r="http://schemas.openxmlformats.org/officeDocument/2006/relationships" id="262" r:id="Ra479c3b526b647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f7a00427ab4729" /><Relationship Type="http://schemas.openxmlformats.org/officeDocument/2006/relationships/slide" Target="/ppt/slides/slide1.xml" Id="R4d9029477c8e47f0" /><Relationship Type="http://schemas.openxmlformats.org/officeDocument/2006/relationships/slide" Target="/ppt/slides/slide2.xml" Id="R6536e5b450634e5a" /><Relationship Type="http://schemas.openxmlformats.org/officeDocument/2006/relationships/slide" Target="/ppt/slides/slide3.xml" Id="R7b71610200c44415" /><Relationship Type="http://schemas.openxmlformats.org/officeDocument/2006/relationships/slide" Target="/ppt/slides/slide4.xml" Id="R73fb179b03bf4212" /><Relationship Type="http://schemas.openxmlformats.org/officeDocument/2006/relationships/slide" Target="/ppt/slides/slide5.xml" Id="R37a03f1360874826" /><Relationship Type="http://schemas.openxmlformats.org/officeDocument/2006/relationships/slide" Target="/ppt/slides/slide6.xml" Id="R86ba9aab2828462f" /><Relationship Type="http://schemas.openxmlformats.org/officeDocument/2006/relationships/slide" Target="/ppt/slides/slide7.xml" Id="Ra479c3b526b647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52ab5f89f345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00ec75f1894b99" /><Relationship Type="http://schemas.openxmlformats.org/officeDocument/2006/relationships/theme" Target="/ppt/slideMasters/theme/theme1.xml" Id="R30ce52678f4d48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00ec75f1894b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26ec6071734d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a018d3379344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108507a09949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32446eb11a49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4866eecb9c4b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414c59e53546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a3c2254f1f4a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METT &amp; GO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METT &amp; GO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METT &amp; GO AS ble etablert [år] og holder til i Eidfjord.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METT &amp; GO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METT &amp; GO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METT &amp; GO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−67 151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4 435 742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19 892 889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20 239 101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METT &amp; GO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RIBER  –  66,0 %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RIBER  –  34,0 %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METT &amp; GO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Kvednavegen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5783 Eidfjord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66 55 83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979 607 180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METT &amp; GO AS</a:t>
            </a:r>
          </a:p>
        </p:txBody>
      </p:sp>
    </p:spTree>
  </p:cSld>
  <p:clrMapOvr>
    <a:masterClrMapping xmlns:a="http://schemas.openxmlformats.org/drawingml/2006/main"/>
  </p:clrMapOvr>
</p:sld>
</file>