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518b93200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0c9c1577d4269"/>
  </p:sldMasterIdLst>
  <p:sldIdLst>
    <p:sldId xmlns:r="http://schemas.openxmlformats.org/officeDocument/2006/relationships" id="256" r:id="Rd7cb31b079f9438e"/>
    <p:sldId xmlns:r="http://schemas.openxmlformats.org/officeDocument/2006/relationships" id="257" r:id="Rb7048d7dd5fc4ed5"/>
    <p:sldId xmlns:r="http://schemas.openxmlformats.org/officeDocument/2006/relationships" id="258" r:id="R250ee05507ac4336"/>
    <p:sldId xmlns:r="http://schemas.openxmlformats.org/officeDocument/2006/relationships" id="259" r:id="Rd96500488a7846c2"/>
    <p:sldId xmlns:r="http://schemas.openxmlformats.org/officeDocument/2006/relationships" id="260" r:id="Ra174a508cd334674"/>
    <p:sldId xmlns:r="http://schemas.openxmlformats.org/officeDocument/2006/relationships" id="261" r:id="R708d355709934296"/>
    <p:sldId xmlns:r="http://schemas.openxmlformats.org/officeDocument/2006/relationships" id="262" r:id="R4bde522e71c9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0c9c1577d4269" /><Relationship Type="http://schemas.openxmlformats.org/officeDocument/2006/relationships/slide" Target="/ppt/slides/slide1.xml" Id="Rd7cb31b079f9438e" /><Relationship Type="http://schemas.openxmlformats.org/officeDocument/2006/relationships/slide" Target="/ppt/slides/slide2.xml" Id="Rb7048d7dd5fc4ed5" /><Relationship Type="http://schemas.openxmlformats.org/officeDocument/2006/relationships/slide" Target="/ppt/slides/slide3.xml" Id="R250ee05507ac4336" /><Relationship Type="http://schemas.openxmlformats.org/officeDocument/2006/relationships/slide" Target="/ppt/slides/slide4.xml" Id="Rd96500488a7846c2" /><Relationship Type="http://schemas.openxmlformats.org/officeDocument/2006/relationships/slide" Target="/ppt/slides/slide5.xml" Id="Ra174a508cd334674" /><Relationship Type="http://schemas.openxmlformats.org/officeDocument/2006/relationships/slide" Target="/ppt/slides/slide6.xml" Id="R708d355709934296" /><Relationship Type="http://schemas.openxmlformats.org/officeDocument/2006/relationships/slide" Target="/ppt/slides/slide7.xml" Id="R4bde522e71c9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02ca9022c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5393c450f4f98" /><Relationship Type="http://schemas.openxmlformats.org/officeDocument/2006/relationships/theme" Target="/ppt/slideMasters/theme/theme1.xml" Id="R4302467347c3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5393c450f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71afd04be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4a3eb060a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f7daf22e8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741667685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5c91b7f9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ef8ac1f72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702f564d1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 SCHMIDT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SCHMIDT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ALEKSANDER ANDREASSEN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THERESE NORDHAGEN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Nærsnestangen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siri@fruschmidt.no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979 615 876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