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33d666edd94463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1a68f95fae4506"/>
  </p:sldMasterIdLst>
  <p:sldIdLst>
    <p:sldId xmlns:r="http://schemas.openxmlformats.org/officeDocument/2006/relationships" id="256" r:id="Rbe24c3f938d141c0"/>
    <p:sldId xmlns:r="http://schemas.openxmlformats.org/officeDocument/2006/relationships" id="257" r:id="Rd1f3f2f78c8d481c"/>
    <p:sldId xmlns:r="http://schemas.openxmlformats.org/officeDocument/2006/relationships" id="258" r:id="R6c63eea3a0bb49e6"/>
    <p:sldId xmlns:r="http://schemas.openxmlformats.org/officeDocument/2006/relationships" id="259" r:id="Rc5c8c84cc7fa403e"/>
    <p:sldId xmlns:r="http://schemas.openxmlformats.org/officeDocument/2006/relationships" id="260" r:id="R0637aca123fd454a"/>
    <p:sldId xmlns:r="http://schemas.openxmlformats.org/officeDocument/2006/relationships" id="261" r:id="Raee3aecaa73b4d49"/>
    <p:sldId xmlns:r="http://schemas.openxmlformats.org/officeDocument/2006/relationships" id="262" r:id="R7aa89738089e40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1a68f95fae4506" /><Relationship Type="http://schemas.openxmlformats.org/officeDocument/2006/relationships/slide" Target="/ppt/slides/slide1.xml" Id="Rbe24c3f938d141c0" /><Relationship Type="http://schemas.openxmlformats.org/officeDocument/2006/relationships/slide" Target="/ppt/slides/slide2.xml" Id="Rd1f3f2f78c8d481c" /><Relationship Type="http://schemas.openxmlformats.org/officeDocument/2006/relationships/slide" Target="/ppt/slides/slide3.xml" Id="R6c63eea3a0bb49e6" /><Relationship Type="http://schemas.openxmlformats.org/officeDocument/2006/relationships/slide" Target="/ppt/slides/slide4.xml" Id="Rc5c8c84cc7fa403e" /><Relationship Type="http://schemas.openxmlformats.org/officeDocument/2006/relationships/slide" Target="/ppt/slides/slide5.xml" Id="R0637aca123fd454a" /><Relationship Type="http://schemas.openxmlformats.org/officeDocument/2006/relationships/slide" Target="/ppt/slides/slide6.xml" Id="Raee3aecaa73b4d49" /><Relationship Type="http://schemas.openxmlformats.org/officeDocument/2006/relationships/slide" Target="/ppt/slides/slide7.xml" Id="R7aa89738089e40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9728010de142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c267cb624f4c3d" /><Relationship Type="http://schemas.openxmlformats.org/officeDocument/2006/relationships/theme" Target="/ppt/slideMasters/theme/theme1.xml" Id="Rd4b4afa23aee49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dc267cb624f4c3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85c442d22b482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0067a8faec4b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1ffc1066be41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91e2196aa24f7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12a89e9e1540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c994144e704ba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d13848929444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BÅT OG BRYGGE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BÅT OG BRYGGE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BÅT OG BRYGGE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BÅT OG BRYGGE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BÅT OG BRYGGE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BÅT OG BRYGGE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26 209 557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−2 573 517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−2 729 506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1 279 335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11 823 930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BÅT OG BRYGGE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VIKA PANORAMA MELSOMVIK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BÅT OG BRYGGE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Uranienborgveien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3217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42 84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979 626 681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BÅT OG BRYGGE AS</a:t>
            </a:r>
          </a:p>
        </p:txBody>
      </p:sp>
    </p:spTree>
  </p:cSld>
  <p:clrMapOvr>
    <a:masterClrMapping xmlns:a="http://schemas.openxmlformats.org/drawingml/2006/main"/>
  </p:clrMapOvr>
</p:sld>
</file>