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936331856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33db06b8f49e8"/>
  </p:sldMasterIdLst>
  <p:sldIdLst>
    <p:sldId xmlns:r="http://schemas.openxmlformats.org/officeDocument/2006/relationships" id="256" r:id="Rb095529901404c07"/>
    <p:sldId xmlns:r="http://schemas.openxmlformats.org/officeDocument/2006/relationships" id="257" r:id="Rf1ceefa27f0c4dee"/>
    <p:sldId xmlns:r="http://schemas.openxmlformats.org/officeDocument/2006/relationships" id="258" r:id="Rf2ee68aa3471420c"/>
    <p:sldId xmlns:r="http://schemas.openxmlformats.org/officeDocument/2006/relationships" id="259" r:id="R74a19ac3348f4e29"/>
    <p:sldId xmlns:r="http://schemas.openxmlformats.org/officeDocument/2006/relationships" id="260" r:id="R153de3bcc84b4e47"/>
    <p:sldId xmlns:r="http://schemas.openxmlformats.org/officeDocument/2006/relationships" id="261" r:id="Rb1e70c0ac4af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33db06b8f49e8" /><Relationship Type="http://schemas.openxmlformats.org/officeDocument/2006/relationships/slide" Target="/ppt/slides/slide1.xml" Id="Rb095529901404c07" /><Relationship Type="http://schemas.openxmlformats.org/officeDocument/2006/relationships/slide" Target="/ppt/slides/slide2.xml" Id="Rf1ceefa27f0c4dee" /><Relationship Type="http://schemas.openxmlformats.org/officeDocument/2006/relationships/slide" Target="/ppt/slides/slide3.xml" Id="Rf2ee68aa3471420c" /><Relationship Type="http://schemas.openxmlformats.org/officeDocument/2006/relationships/slide" Target="/ppt/slides/slide4.xml" Id="R74a19ac3348f4e29" /><Relationship Type="http://schemas.openxmlformats.org/officeDocument/2006/relationships/slide" Target="/ppt/slides/slide5.xml" Id="R153de3bcc84b4e47" /><Relationship Type="http://schemas.openxmlformats.org/officeDocument/2006/relationships/slide" Target="/ppt/slides/slide6.xml" Id="Rb1e70c0ac4af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d45bf79c1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4ea6dec24828" /><Relationship Type="http://schemas.openxmlformats.org/officeDocument/2006/relationships/theme" Target="/ppt/slideMasters/theme/theme1.xml" Id="R9ca942a8ea3f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e4ea6dec2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c9e007cd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cd86f866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11c08334e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40712f5c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b572e61c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a49c4dc1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STRANDEN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45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joker.lovund@joker.no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979 634 021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STRANDEN GLOBAL AS</a:t>
            </a:r>
          </a:p>
        </p:txBody>
      </p:sp>
    </p:spTree>
  </p:cSld>
  <p:clrMapOvr>
    <a:masterClrMapping xmlns:a="http://schemas.openxmlformats.org/drawingml/2006/main"/>
  </p:clrMapOvr>
</p:sld>
</file>