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78ab46430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e930f7d704d92"/>
  </p:sldMasterIdLst>
  <p:sldIdLst>
    <p:sldId xmlns:r="http://schemas.openxmlformats.org/officeDocument/2006/relationships" id="256" r:id="R2ecd5382d6cf435c"/>
    <p:sldId xmlns:r="http://schemas.openxmlformats.org/officeDocument/2006/relationships" id="257" r:id="R35a22134cec34f26"/>
    <p:sldId xmlns:r="http://schemas.openxmlformats.org/officeDocument/2006/relationships" id="258" r:id="Rfc820377aeba4867"/>
    <p:sldId xmlns:r="http://schemas.openxmlformats.org/officeDocument/2006/relationships" id="259" r:id="Rc0848768eb054a7c"/>
    <p:sldId xmlns:r="http://schemas.openxmlformats.org/officeDocument/2006/relationships" id="260" r:id="R8d82eb30a90b4f94"/>
    <p:sldId xmlns:r="http://schemas.openxmlformats.org/officeDocument/2006/relationships" id="261" r:id="R7fca3cb3028e4e1c"/>
    <p:sldId xmlns:r="http://schemas.openxmlformats.org/officeDocument/2006/relationships" id="262" r:id="R11ed9e38bff4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e930f7d704d92" /><Relationship Type="http://schemas.openxmlformats.org/officeDocument/2006/relationships/slide" Target="/ppt/slides/slide1.xml" Id="R2ecd5382d6cf435c" /><Relationship Type="http://schemas.openxmlformats.org/officeDocument/2006/relationships/slide" Target="/ppt/slides/slide2.xml" Id="R35a22134cec34f26" /><Relationship Type="http://schemas.openxmlformats.org/officeDocument/2006/relationships/slide" Target="/ppt/slides/slide3.xml" Id="Rfc820377aeba4867" /><Relationship Type="http://schemas.openxmlformats.org/officeDocument/2006/relationships/slide" Target="/ppt/slides/slide4.xml" Id="Rc0848768eb054a7c" /><Relationship Type="http://schemas.openxmlformats.org/officeDocument/2006/relationships/slide" Target="/ppt/slides/slide5.xml" Id="R8d82eb30a90b4f94" /><Relationship Type="http://schemas.openxmlformats.org/officeDocument/2006/relationships/slide" Target="/ppt/slides/slide6.xml" Id="R7fca3cb3028e4e1c" /><Relationship Type="http://schemas.openxmlformats.org/officeDocument/2006/relationships/slide" Target="/ppt/slides/slide7.xml" Id="R11ed9e38bff4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c2a8e5304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2143652e484d" /><Relationship Type="http://schemas.openxmlformats.org/officeDocument/2006/relationships/theme" Target="/ppt/slideMasters/theme/theme1.xml" Id="Rec078181f43b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32143652e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8fdfaba9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cd690676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87cb538a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5b115eb7c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b1e6d94b1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f15185ac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8f989a14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GLOBAL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33 824 199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7 703 623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22 100 984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HALLVARD THOMASSEN LYNGØY  –  71,8 %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THOMASSEN  –  28,2 %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