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db4d0351b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eaccf71a184289"/>
  </p:sldMasterIdLst>
  <p:sldIdLst>
    <p:sldId xmlns:r="http://schemas.openxmlformats.org/officeDocument/2006/relationships" id="256" r:id="R249c3e8376f64e7d"/>
    <p:sldId xmlns:r="http://schemas.openxmlformats.org/officeDocument/2006/relationships" id="257" r:id="R3c90c56fa47d4fa4"/>
    <p:sldId xmlns:r="http://schemas.openxmlformats.org/officeDocument/2006/relationships" id="258" r:id="Rbe48efab1414479a"/>
    <p:sldId xmlns:r="http://schemas.openxmlformats.org/officeDocument/2006/relationships" id="259" r:id="R27f594df40424890"/>
    <p:sldId xmlns:r="http://schemas.openxmlformats.org/officeDocument/2006/relationships" id="260" r:id="R393635d0699d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eaccf71a184289" /><Relationship Type="http://schemas.openxmlformats.org/officeDocument/2006/relationships/slide" Target="/ppt/slides/slide1.xml" Id="R249c3e8376f64e7d" /><Relationship Type="http://schemas.openxmlformats.org/officeDocument/2006/relationships/slide" Target="/ppt/slides/slide2.xml" Id="R3c90c56fa47d4fa4" /><Relationship Type="http://schemas.openxmlformats.org/officeDocument/2006/relationships/slide" Target="/ppt/slides/slide3.xml" Id="Rbe48efab1414479a" /><Relationship Type="http://schemas.openxmlformats.org/officeDocument/2006/relationships/slide" Target="/ppt/slides/slide4.xml" Id="R27f594df40424890" /><Relationship Type="http://schemas.openxmlformats.org/officeDocument/2006/relationships/slide" Target="/ppt/slides/slide5.xml" Id="R393635d0699d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c506f981d4a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cfa909f5e4fda" /><Relationship Type="http://schemas.openxmlformats.org/officeDocument/2006/relationships/theme" Target="/ppt/slideMasters/theme/theme1.xml" Id="Rf17115c97dc5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cfa909f5e4f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2b0ef85c24c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f13e5bf21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d3151bff8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084675a40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18e64a89e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OLE M DOBLOUG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 DOBLOUG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 DOBLOUG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 DOBLOUG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 DOBLOUG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 DOBLOUG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670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979 644 132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OLE M DOBLOUG</a:t>
            </a:r>
          </a:p>
        </p:txBody>
      </p:sp>
    </p:spTree>
  </p:cSld>
  <p:clrMapOvr>
    <a:masterClrMapping xmlns:a="http://schemas.openxmlformats.org/drawingml/2006/main"/>
  </p:clrMapOvr>
</p:sld>
</file>