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a93dbfcb124e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a7aa80ca784e4f"/>
  </p:sldMasterIdLst>
  <p:sldIdLst>
    <p:sldId xmlns:r="http://schemas.openxmlformats.org/officeDocument/2006/relationships" id="256" r:id="R12896753e86049d0"/>
    <p:sldId xmlns:r="http://schemas.openxmlformats.org/officeDocument/2006/relationships" id="257" r:id="R8977c9e2d06f4531"/>
    <p:sldId xmlns:r="http://schemas.openxmlformats.org/officeDocument/2006/relationships" id="258" r:id="Rc3537a7ef4624586"/>
    <p:sldId xmlns:r="http://schemas.openxmlformats.org/officeDocument/2006/relationships" id="259" r:id="Reac285412e80490f"/>
    <p:sldId xmlns:r="http://schemas.openxmlformats.org/officeDocument/2006/relationships" id="260" r:id="R9901e473c3fc4933"/>
    <p:sldId xmlns:r="http://schemas.openxmlformats.org/officeDocument/2006/relationships" id="261" r:id="R46fa0bdc7e6b477a"/>
    <p:sldId xmlns:r="http://schemas.openxmlformats.org/officeDocument/2006/relationships" id="262" r:id="Ra6fd8c56cd3e46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a7aa80ca784e4f" /><Relationship Type="http://schemas.openxmlformats.org/officeDocument/2006/relationships/slide" Target="/ppt/slides/slide1.xml" Id="R12896753e86049d0" /><Relationship Type="http://schemas.openxmlformats.org/officeDocument/2006/relationships/slide" Target="/ppt/slides/slide2.xml" Id="R8977c9e2d06f4531" /><Relationship Type="http://schemas.openxmlformats.org/officeDocument/2006/relationships/slide" Target="/ppt/slides/slide3.xml" Id="Rc3537a7ef4624586" /><Relationship Type="http://schemas.openxmlformats.org/officeDocument/2006/relationships/slide" Target="/ppt/slides/slide4.xml" Id="Reac285412e80490f" /><Relationship Type="http://schemas.openxmlformats.org/officeDocument/2006/relationships/slide" Target="/ppt/slides/slide5.xml" Id="R9901e473c3fc4933" /><Relationship Type="http://schemas.openxmlformats.org/officeDocument/2006/relationships/slide" Target="/ppt/slides/slide6.xml" Id="R46fa0bdc7e6b477a" /><Relationship Type="http://schemas.openxmlformats.org/officeDocument/2006/relationships/slide" Target="/ppt/slides/slide7.xml" Id="Ra6fd8c56cd3e46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18f7502f924e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e0c4caf4847b7" /><Relationship Type="http://schemas.openxmlformats.org/officeDocument/2006/relationships/theme" Target="/ppt/slideMasters/theme/theme1.xml" Id="R66afef92ef824e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2e0c4caf4847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563662f9641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ff87aa77141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94aee0c8d40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81447937347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17010c6b847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0b97705a24f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4f1feb0ac46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MOGSTAD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MOGSTAD HOLDING AS ble etablert [år] og holder til i Vindøla.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15 108 564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15 714 798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LINA MOGSTAD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 MOGSTAD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Surnadalsvegen 1081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6655 Vindøla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66 21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979 673 868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MOGSTAD HOLDING AS</a:t>
            </a:r>
          </a:p>
        </p:txBody>
      </p:sp>
    </p:spTree>
  </p:cSld>
  <p:clrMapOvr>
    <a:masterClrMapping xmlns:a="http://schemas.openxmlformats.org/drawingml/2006/main"/>
  </p:clrMapOvr>
</p:sld>
</file>