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b9618df8a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d5c8f744c4c48"/>
  </p:sldMasterIdLst>
  <p:sldIdLst>
    <p:sldId xmlns:r="http://schemas.openxmlformats.org/officeDocument/2006/relationships" id="256" r:id="R9808a76e74094bcb"/>
    <p:sldId xmlns:r="http://schemas.openxmlformats.org/officeDocument/2006/relationships" id="257" r:id="R051a611eec9f4908"/>
    <p:sldId xmlns:r="http://schemas.openxmlformats.org/officeDocument/2006/relationships" id="258" r:id="Ra0026a3be5f84836"/>
    <p:sldId xmlns:r="http://schemas.openxmlformats.org/officeDocument/2006/relationships" id="259" r:id="Rdbedf3ab2aa748f5"/>
    <p:sldId xmlns:r="http://schemas.openxmlformats.org/officeDocument/2006/relationships" id="260" r:id="R02c7d21bd689499f"/>
    <p:sldId xmlns:r="http://schemas.openxmlformats.org/officeDocument/2006/relationships" id="261" r:id="R51e0d437adb4413d"/>
    <p:sldId xmlns:r="http://schemas.openxmlformats.org/officeDocument/2006/relationships" id="262" r:id="R99bc6bb698ed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d5c8f744c4c48" /><Relationship Type="http://schemas.openxmlformats.org/officeDocument/2006/relationships/slide" Target="/ppt/slides/slide1.xml" Id="R9808a76e74094bcb" /><Relationship Type="http://schemas.openxmlformats.org/officeDocument/2006/relationships/slide" Target="/ppt/slides/slide2.xml" Id="R051a611eec9f4908" /><Relationship Type="http://schemas.openxmlformats.org/officeDocument/2006/relationships/slide" Target="/ppt/slides/slide3.xml" Id="Ra0026a3be5f84836" /><Relationship Type="http://schemas.openxmlformats.org/officeDocument/2006/relationships/slide" Target="/ppt/slides/slide4.xml" Id="Rdbedf3ab2aa748f5" /><Relationship Type="http://schemas.openxmlformats.org/officeDocument/2006/relationships/slide" Target="/ppt/slides/slide5.xml" Id="R02c7d21bd689499f" /><Relationship Type="http://schemas.openxmlformats.org/officeDocument/2006/relationships/slide" Target="/ppt/slides/slide6.xml" Id="R51e0d437adb4413d" /><Relationship Type="http://schemas.openxmlformats.org/officeDocument/2006/relationships/slide" Target="/ppt/slides/slide7.xml" Id="R99bc6bb698ed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7d537f77c4f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1405e3554eb6" /><Relationship Type="http://schemas.openxmlformats.org/officeDocument/2006/relationships/theme" Target="/ppt/slideMasters/theme/theme1.xml" Id="R6c0f13efcced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a1405e355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0a37c94f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89448979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8a2f50d9e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de12e6ba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e54e0d24d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f76545df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682dcca9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THEBERA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THEBERA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14 132 647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14 269 030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MÆHLE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ANGEL MÆHLE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ANGEL MÆHLE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ANGEL MÆHLE  –  13,8 %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Mæhle, Holmenveien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45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979 677 235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THEBERA INVEST AS</a:t>
            </a:r>
          </a:p>
        </p:txBody>
      </p:sp>
    </p:spTree>
  </p:cSld>
  <p:clrMapOvr>
    <a:masterClrMapping xmlns:a="http://schemas.openxmlformats.org/drawingml/2006/main"/>
  </p:clrMapOvr>
</p:sld>
</file>