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6cc821734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b0664c534f413c"/>
  </p:sldMasterIdLst>
  <p:sldIdLst>
    <p:sldId xmlns:r="http://schemas.openxmlformats.org/officeDocument/2006/relationships" id="256" r:id="Re036c7b64c2e4ce8"/>
    <p:sldId xmlns:r="http://schemas.openxmlformats.org/officeDocument/2006/relationships" id="257" r:id="R8507f42c2dfc485c"/>
    <p:sldId xmlns:r="http://schemas.openxmlformats.org/officeDocument/2006/relationships" id="258" r:id="R1c2844a8dc3b4ec6"/>
    <p:sldId xmlns:r="http://schemas.openxmlformats.org/officeDocument/2006/relationships" id="259" r:id="R5ac86f4b15a14ac5"/>
    <p:sldId xmlns:r="http://schemas.openxmlformats.org/officeDocument/2006/relationships" id="260" r:id="R6941f0a8a92343e0"/>
    <p:sldId xmlns:r="http://schemas.openxmlformats.org/officeDocument/2006/relationships" id="261" r:id="Raccf015e21044c4e"/>
    <p:sldId xmlns:r="http://schemas.openxmlformats.org/officeDocument/2006/relationships" id="262" r:id="Rdfabd87ae102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0664c534f413c" /><Relationship Type="http://schemas.openxmlformats.org/officeDocument/2006/relationships/slide" Target="/ppt/slides/slide1.xml" Id="Re036c7b64c2e4ce8" /><Relationship Type="http://schemas.openxmlformats.org/officeDocument/2006/relationships/slide" Target="/ppt/slides/slide2.xml" Id="R8507f42c2dfc485c" /><Relationship Type="http://schemas.openxmlformats.org/officeDocument/2006/relationships/slide" Target="/ppt/slides/slide3.xml" Id="R1c2844a8dc3b4ec6" /><Relationship Type="http://schemas.openxmlformats.org/officeDocument/2006/relationships/slide" Target="/ppt/slides/slide4.xml" Id="R5ac86f4b15a14ac5" /><Relationship Type="http://schemas.openxmlformats.org/officeDocument/2006/relationships/slide" Target="/ppt/slides/slide5.xml" Id="R6941f0a8a92343e0" /><Relationship Type="http://schemas.openxmlformats.org/officeDocument/2006/relationships/slide" Target="/ppt/slides/slide6.xml" Id="Raccf015e21044c4e" /><Relationship Type="http://schemas.openxmlformats.org/officeDocument/2006/relationships/slide" Target="/ppt/slides/slide7.xml" Id="Rdfabd87ae102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9ce518db2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03e477076406c" /><Relationship Type="http://schemas.openxmlformats.org/officeDocument/2006/relationships/theme" Target="/ppt/slideMasters/theme/theme1.xml" Id="Rbe714d025bbd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03e477076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3ed8b9d43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27cb85f45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0e39d3185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fc1f02ccf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eb7aec1c1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908a92414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d7632e48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DVS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DVS ENTREPRENØR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219 629 154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21 792 275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18 803 173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122 763 722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FASADGRUPPEN NORDEN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10 55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DVS ENTREPRENØR AS</a:t>
            </a:r>
          </a:p>
        </p:txBody>
      </p:sp>
    </p:spTree>
  </p:cSld>
  <p:clrMapOvr>
    <a:masterClrMapping xmlns:a="http://schemas.openxmlformats.org/drawingml/2006/main"/>
  </p:clrMapOvr>
</p:sld>
</file>