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56ac0c63334c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2efa5697dd4dab"/>
  </p:sldMasterIdLst>
  <p:sldIdLst>
    <p:sldId xmlns:r="http://schemas.openxmlformats.org/officeDocument/2006/relationships" id="256" r:id="Rc97e5500cbd745b7"/>
    <p:sldId xmlns:r="http://schemas.openxmlformats.org/officeDocument/2006/relationships" id="257" r:id="Rfe9c7278d17746a5"/>
    <p:sldId xmlns:r="http://schemas.openxmlformats.org/officeDocument/2006/relationships" id="258" r:id="R9d0d77a13dfb4b68"/>
    <p:sldId xmlns:r="http://schemas.openxmlformats.org/officeDocument/2006/relationships" id="259" r:id="R23e0beadf2f441b4"/>
    <p:sldId xmlns:r="http://schemas.openxmlformats.org/officeDocument/2006/relationships" id="260" r:id="R2f8c7317648e4f36"/>
    <p:sldId xmlns:r="http://schemas.openxmlformats.org/officeDocument/2006/relationships" id="261" r:id="R8c17f6bcdd6e48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efa5697dd4dab" /><Relationship Type="http://schemas.openxmlformats.org/officeDocument/2006/relationships/slide" Target="/ppt/slides/slide1.xml" Id="Rc97e5500cbd745b7" /><Relationship Type="http://schemas.openxmlformats.org/officeDocument/2006/relationships/slide" Target="/ppt/slides/slide2.xml" Id="Rfe9c7278d17746a5" /><Relationship Type="http://schemas.openxmlformats.org/officeDocument/2006/relationships/slide" Target="/ppt/slides/slide3.xml" Id="R9d0d77a13dfb4b68" /><Relationship Type="http://schemas.openxmlformats.org/officeDocument/2006/relationships/slide" Target="/ppt/slides/slide4.xml" Id="R23e0beadf2f441b4" /><Relationship Type="http://schemas.openxmlformats.org/officeDocument/2006/relationships/slide" Target="/ppt/slides/slide5.xml" Id="R2f8c7317648e4f36" /><Relationship Type="http://schemas.openxmlformats.org/officeDocument/2006/relationships/slide" Target="/ppt/slides/slide6.xml" Id="R8c17f6bcdd6e48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738e3d2fb41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0a8c7bfce4471" /><Relationship Type="http://schemas.openxmlformats.org/officeDocument/2006/relationships/theme" Target="/ppt/slideMasters/theme/theme1.xml" Id="R18d11ab6237545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20a8c7bfce44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a38907c794a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70f419bca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8fff4aab24c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d85efb08d42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2be4bcdec45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cc9436c2940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SKARSVÅG RØR OG INTERIØR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SKARSVÅG RØR OG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SKARSVÅG RØR OG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SKARSVÅG RØR OG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SKARSVÅG RØR OG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SKARSVÅG RØR OG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17 07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www.skarsvag-ror.no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979 679 149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SKARSVÅG RØR OG INTERIØR AS</a:t>
            </a:r>
          </a:p>
        </p:txBody>
      </p:sp>
    </p:spTree>
  </p:cSld>
  <p:clrMapOvr>
    <a:masterClrMapping xmlns:a="http://schemas.openxmlformats.org/drawingml/2006/main"/>
  </p:clrMapOvr>
</p:sld>
</file>