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756e4177df47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6d7725ed34ed8"/>
  </p:sldMasterIdLst>
  <p:sldIdLst>
    <p:sldId xmlns:r="http://schemas.openxmlformats.org/officeDocument/2006/relationships" id="256" r:id="R131e2a9b5ee140f2"/>
    <p:sldId xmlns:r="http://schemas.openxmlformats.org/officeDocument/2006/relationships" id="257" r:id="R5bdd4e9265c74a21"/>
    <p:sldId xmlns:r="http://schemas.openxmlformats.org/officeDocument/2006/relationships" id="258" r:id="R2c44ed8983aa4875"/>
    <p:sldId xmlns:r="http://schemas.openxmlformats.org/officeDocument/2006/relationships" id="259" r:id="R8c4d10ca44fe427a"/>
    <p:sldId xmlns:r="http://schemas.openxmlformats.org/officeDocument/2006/relationships" id="260" r:id="R5cd8a41536714e7c"/>
    <p:sldId xmlns:r="http://schemas.openxmlformats.org/officeDocument/2006/relationships" id="261" r:id="R89b0b66183614b9d"/>
    <p:sldId xmlns:r="http://schemas.openxmlformats.org/officeDocument/2006/relationships" id="262" r:id="Re44cc67ff29e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6d7725ed34ed8" /><Relationship Type="http://schemas.openxmlformats.org/officeDocument/2006/relationships/slide" Target="/ppt/slides/slide1.xml" Id="R131e2a9b5ee140f2" /><Relationship Type="http://schemas.openxmlformats.org/officeDocument/2006/relationships/slide" Target="/ppt/slides/slide2.xml" Id="R5bdd4e9265c74a21" /><Relationship Type="http://schemas.openxmlformats.org/officeDocument/2006/relationships/slide" Target="/ppt/slides/slide3.xml" Id="R2c44ed8983aa4875" /><Relationship Type="http://schemas.openxmlformats.org/officeDocument/2006/relationships/slide" Target="/ppt/slides/slide4.xml" Id="R8c4d10ca44fe427a" /><Relationship Type="http://schemas.openxmlformats.org/officeDocument/2006/relationships/slide" Target="/ppt/slides/slide5.xml" Id="R5cd8a41536714e7c" /><Relationship Type="http://schemas.openxmlformats.org/officeDocument/2006/relationships/slide" Target="/ppt/slides/slide6.xml" Id="R89b0b66183614b9d" /><Relationship Type="http://schemas.openxmlformats.org/officeDocument/2006/relationships/slide" Target="/ppt/slides/slide7.xml" Id="Re44cc67ff29e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48e6031e8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b258627794082" /><Relationship Type="http://schemas.openxmlformats.org/officeDocument/2006/relationships/theme" Target="/ppt/slideMasters/theme/theme1.xml" Id="R0ac0caa3ef9f4e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b2586277940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4f6e3a98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80712c56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64efec41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1cb3a6e7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12a3c6a7d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adafcb150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dfab37802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SKARSVÅG RØR OG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SKARSVÅG RØR OG INTERIØR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SKARSVAAG SIGNAR ANDRE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SKARSVAAG BJØRN KARSTEN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BOGETVEIT CAROLINE H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17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www.skarsvag-ror.no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SKARSVÅG RØR OG INTERIØR AS</a:t>
            </a:r>
          </a:p>
        </p:txBody>
      </p:sp>
    </p:spTree>
  </p:cSld>
  <p:clrMapOvr>
    <a:masterClrMapping xmlns:a="http://schemas.openxmlformats.org/drawingml/2006/main"/>
  </p:clrMapOvr>
</p:sld>
</file>