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9cce590dd146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64b02e8af48cc"/>
  </p:sldMasterIdLst>
  <p:sldIdLst>
    <p:sldId xmlns:r="http://schemas.openxmlformats.org/officeDocument/2006/relationships" id="256" r:id="R0d6e5977a86b4b24"/>
    <p:sldId xmlns:r="http://schemas.openxmlformats.org/officeDocument/2006/relationships" id="257" r:id="R9ebc84c1d4594735"/>
    <p:sldId xmlns:r="http://schemas.openxmlformats.org/officeDocument/2006/relationships" id="258" r:id="Rd01f3fd4ba414a0c"/>
    <p:sldId xmlns:r="http://schemas.openxmlformats.org/officeDocument/2006/relationships" id="259" r:id="R992e55ebaa4c45c0"/>
    <p:sldId xmlns:r="http://schemas.openxmlformats.org/officeDocument/2006/relationships" id="260" r:id="R2d4899c268b34ccb"/>
    <p:sldId xmlns:r="http://schemas.openxmlformats.org/officeDocument/2006/relationships" id="261" r:id="R5f977b3f85654bf5"/>
    <p:sldId xmlns:r="http://schemas.openxmlformats.org/officeDocument/2006/relationships" id="262" r:id="Rf0e0a8e8971447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64b02e8af48cc" /><Relationship Type="http://schemas.openxmlformats.org/officeDocument/2006/relationships/slide" Target="/ppt/slides/slide1.xml" Id="R0d6e5977a86b4b24" /><Relationship Type="http://schemas.openxmlformats.org/officeDocument/2006/relationships/slide" Target="/ppt/slides/slide2.xml" Id="R9ebc84c1d4594735" /><Relationship Type="http://schemas.openxmlformats.org/officeDocument/2006/relationships/slide" Target="/ppt/slides/slide3.xml" Id="Rd01f3fd4ba414a0c" /><Relationship Type="http://schemas.openxmlformats.org/officeDocument/2006/relationships/slide" Target="/ppt/slides/slide4.xml" Id="R992e55ebaa4c45c0" /><Relationship Type="http://schemas.openxmlformats.org/officeDocument/2006/relationships/slide" Target="/ppt/slides/slide5.xml" Id="R2d4899c268b34ccb" /><Relationship Type="http://schemas.openxmlformats.org/officeDocument/2006/relationships/slide" Target="/ppt/slides/slide6.xml" Id="R5f977b3f85654bf5" /><Relationship Type="http://schemas.openxmlformats.org/officeDocument/2006/relationships/slide" Target="/ppt/slides/slide7.xml" Id="Rf0e0a8e8971447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5d673da5d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b8a8b0442490c" /><Relationship Type="http://schemas.openxmlformats.org/officeDocument/2006/relationships/theme" Target="/ppt/slideMasters/theme/theme1.xml" Id="Ra9d047be0a47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4b8a8b044249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f5dee0e0a47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6e118cb2241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dd8a0a6414c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1c8e3a40a4c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93313afc4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06379da6d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68ae9737a41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23 485 854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138 154 466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138 156 094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ILEBEKK SVEIN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SKRETTINGLAND TORILL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Gudes vei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torill@solsta.no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979 679 815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