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ff13321a1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0e35c8a8d46be"/>
  </p:sldMasterIdLst>
  <p:sldIdLst>
    <p:sldId xmlns:r="http://schemas.openxmlformats.org/officeDocument/2006/relationships" id="256" r:id="R9ee2b65029b44cc8"/>
    <p:sldId xmlns:r="http://schemas.openxmlformats.org/officeDocument/2006/relationships" id="257" r:id="Rc07b3f28f61f498a"/>
    <p:sldId xmlns:r="http://schemas.openxmlformats.org/officeDocument/2006/relationships" id="258" r:id="Rf81cfb4c16eb451a"/>
    <p:sldId xmlns:r="http://schemas.openxmlformats.org/officeDocument/2006/relationships" id="259" r:id="R14fc67fa3bc94527"/>
    <p:sldId xmlns:r="http://schemas.openxmlformats.org/officeDocument/2006/relationships" id="260" r:id="Rd015c70659354b57"/>
    <p:sldId xmlns:r="http://schemas.openxmlformats.org/officeDocument/2006/relationships" id="261" r:id="R9a7848deb2df4a5d"/>
    <p:sldId xmlns:r="http://schemas.openxmlformats.org/officeDocument/2006/relationships" id="262" r:id="Rb9a0710c4650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0e35c8a8d46be" /><Relationship Type="http://schemas.openxmlformats.org/officeDocument/2006/relationships/slide" Target="/ppt/slides/slide1.xml" Id="R9ee2b65029b44cc8" /><Relationship Type="http://schemas.openxmlformats.org/officeDocument/2006/relationships/slide" Target="/ppt/slides/slide2.xml" Id="Rc07b3f28f61f498a" /><Relationship Type="http://schemas.openxmlformats.org/officeDocument/2006/relationships/slide" Target="/ppt/slides/slide3.xml" Id="Rf81cfb4c16eb451a" /><Relationship Type="http://schemas.openxmlformats.org/officeDocument/2006/relationships/slide" Target="/ppt/slides/slide4.xml" Id="R14fc67fa3bc94527" /><Relationship Type="http://schemas.openxmlformats.org/officeDocument/2006/relationships/slide" Target="/ppt/slides/slide5.xml" Id="Rd015c70659354b57" /><Relationship Type="http://schemas.openxmlformats.org/officeDocument/2006/relationships/slide" Target="/ppt/slides/slide6.xml" Id="R9a7848deb2df4a5d" /><Relationship Type="http://schemas.openxmlformats.org/officeDocument/2006/relationships/slide" Target="/ppt/slides/slide7.xml" Id="Rb9a0710c4650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9407f0616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7db701c94203" /><Relationship Type="http://schemas.openxmlformats.org/officeDocument/2006/relationships/theme" Target="/ppt/slideMasters/theme/theme1.xml" Id="R1852b07cd8b1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47db701c9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8bc1d15e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2ca3478a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deb76121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d38178e6d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34a2be59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fa993c9c9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4a595461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PROENT VVS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PROENT VVS PROSJEKT AS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9 773 161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IDAR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Smørblomstvegen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9102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odd.evensen@proent.no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979 680 384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