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5070a1c03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343fb662548dc"/>
  </p:sldMasterIdLst>
  <p:sldIdLst>
    <p:sldId xmlns:r="http://schemas.openxmlformats.org/officeDocument/2006/relationships" id="256" r:id="R8e4c3a9c34e24c55"/>
    <p:sldId xmlns:r="http://schemas.openxmlformats.org/officeDocument/2006/relationships" id="257" r:id="R90abc3d5777a4c1d"/>
    <p:sldId xmlns:r="http://schemas.openxmlformats.org/officeDocument/2006/relationships" id="258" r:id="Rc0149de1b5f54ebd"/>
    <p:sldId xmlns:r="http://schemas.openxmlformats.org/officeDocument/2006/relationships" id="259" r:id="Rf40b3aee98614166"/>
    <p:sldId xmlns:r="http://schemas.openxmlformats.org/officeDocument/2006/relationships" id="260" r:id="R4ac8304c078c4ba9"/>
    <p:sldId xmlns:r="http://schemas.openxmlformats.org/officeDocument/2006/relationships" id="261" r:id="Redead3d7f95a4280"/>
    <p:sldId xmlns:r="http://schemas.openxmlformats.org/officeDocument/2006/relationships" id="262" r:id="R84b6a615d71f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343fb662548dc" /><Relationship Type="http://schemas.openxmlformats.org/officeDocument/2006/relationships/slide" Target="/ppt/slides/slide1.xml" Id="R8e4c3a9c34e24c55" /><Relationship Type="http://schemas.openxmlformats.org/officeDocument/2006/relationships/slide" Target="/ppt/slides/slide2.xml" Id="R90abc3d5777a4c1d" /><Relationship Type="http://schemas.openxmlformats.org/officeDocument/2006/relationships/slide" Target="/ppt/slides/slide3.xml" Id="Rc0149de1b5f54ebd" /><Relationship Type="http://schemas.openxmlformats.org/officeDocument/2006/relationships/slide" Target="/ppt/slides/slide4.xml" Id="Rf40b3aee98614166" /><Relationship Type="http://schemas.openxmlformats.org/officeDocument/2006/relationships/slide" Target="/ppt/slides/slide5.xml" Id="R4ac8304c078c4ba9" /><Relationship Type="http://schemas.openxmlformats.org/officeDocument/2006/relationships/slide" Target="/ppt/slides/slide6.xml" Id="Redead3d7f95a4280" /><Relationship Type="http://schemas.openxmlformats.org/officeDocument/2006/relationships/slide" Target="/ppt/slides/slide7.xml" Id="R84b6a615d71f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53ae4484e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9578401e34738" /><Relationship Type="http://schemas.openxmlformats.org/officeDocument/2006/relationships/theme" Target="/ppt/slideMasters/theme/theme1.xml" Id="R0d7356e687ef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9578401e3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b709243c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e161a2af4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8defcf138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d50ddd16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2eba0ecb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1cea0c5c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b41bcbab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−2 689 817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8 578 380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TORILD MARIE JENSSEN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TORBJØRN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Askers vei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12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torild.berg@boligbygg.net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www.boligbygg.net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979 689 241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 AS</a:t>
            </a:r>
          </a:p>
        </p:txBody>
      </p:sp>
    </p:spTree>
  </p:cSld>
  <p:clrMapOvr>
    <a:masterClrMapping xmlns:a="http://schemas.openxmlformats.org/drawingml/2006/main"/>
  </p:clrMapOvr>
</p:sld>
</file>