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90b0d2d6f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c7b6ab73c4be0"/>
  </p:sldMasterIdLst>
  <p:sldIdLst>
    <p:sldId xmlns:r="http://schemas.openxmlformats.org/officeDocument/2006/relationships" id="256" r:id="Rfa21a13878774c75"/>
    <p:sldId xmlns:r="http://schemas.openxmlformats.org/officeDocument/2006/relationships" id="257" r:id="R7bd0cf440bf843e8"/>
    <p:sldId xmlns:r="http://schemas.openxmlformats.org/officeDocument/2006/relationships" id="258" r:id="R0f01973ab8424c75"/>
    <p:sldId xmlns:r="http://schemas.openxmlformats.org/officeDocument/2006/relationships" id="259" r:id="R4d6b714baf9942e7"/>
    <p:sldId xmlns:r="http://schemas.openxmlformats.org/officeDocument/2006/relationships" id="260" r:id="R9ca83446c3d84f17"/>
    <p:sldId xmlns:r="http://schemas.openxmlformats.org/officeDocument/2006/relationships" id="261" r:id="Rfbe136e8b800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c7b6ab73c4be0" /><Relationship Type="http://schemas.openxmlformats.org/officeDocument/2006/relationships/slide" Target="/ppt/slides/slide1.xml" Id="Rfa21a13878774c75" /><Relationship Type="http://schemas.openxmlformats.org/officeDocument/2006/relationships/slide" Target="/ppt/slides/slide2.xml" Id="R7bd0cf440bf843e8" /><Relationship Type="http://schemas.openxmlformats.org/officeDocument/2006/relationships/slide" Target="/ppt/slides/slide3.xml" Id="R0f01973ab8424c75" /><Relationship Type="http://schemas.openxmlformats.org/officeDocument/2006/relationships/slide" Target="/ppt/slides/slide4.xml" Id="R4d6b714baf9942e7" /><Relationship Type="http://schemas.openxmlformats.org/officeDocument/2006/relationships/slide" Target="/ppt/slides/slide5.xml" Id="R9ca83446c3d84f17" /><Relationship Type="http://schemas.openxmlformats.org/officeDocument/2006/relationships/slide" Target="/ppt/slides/slide6.xml" Id="Rfbe136e8b800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1a0a28422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562eb63e4615" /><Relationship Type="http://schemas.openxmlformats.org/officeDocument/2006/relationships/theme" Target="/ppt/slideMasters/theme/theme1.xml" Id="R86f1de26c6b9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c5562eb63e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798a61301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efa2b823e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0f16efa0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ab297a8244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e43d4fe77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01dcc5683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SOLØR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SOLØR BRANNKASSE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14 456 323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14 583 231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Ivan Briskerud, Grøsetgrenda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75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stein.briskerud@gmail.com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979 692 889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SOLØR BRANNKASSE</a:t>
            </a:r>
          </a:p>
        </p:txBody>
      </p:sp>
    </p:spTree>
  </p:cSld>
  <p:clrMapOvr>
    <a:masterClrMapping xmlns:a="http://schemas.openxmlformats.org/drawingml/2006/main"/>
  </p:clrMapOvr>
</p:sld>
</file>