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ced67a931e4f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afd03f1ed6444f"/>
  </p:sldMasterIdLst>
  <p:sldIdLst>
    <p:sldId xmlns:r="http://schemas.openxmlformats.org/officeDocument/2006/relationships" id="256" r:id="Rcc99f42d69134802"/>
    <p:sldId xmlns:r="http://schemas.openxmlformats.org/officeDocument/2006/relationships" id="257" r:id="R44065438ee9e4cff"/>
    <p:sldId xmlns:r="http://schemas.openxmlformats.org/officeDocument/2006/relationships" id="258" r:id="Rb23d4fa8def24641"/>
    <p:sldId xmlns:r="http://schemas.openxmlformats.org/officeDocument/2006/relationships" id="259" r:id="Rcf6e2059184449a0"/>
    <p:sldId xmlns:r="http://schemas.openxmlformats.org/officeDocument/2006/relationships" id="260" r:id="Re80c16e1e6ff437e"/>
    <p:sldId xmlns:r="http://schemas.openxmlformats.org/officeDocument/2006/relationships" id="261" r:id="Ra1dacb151ea54ea8"/>
    <p:sldId xmlns:r="http://schemas.openxmlformats.org/officeDocument/2006/relationships" id="262" r:id="Rab6b70203a3348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fd03f1ed6444f" /><Relationship Type="http://schemas.openxmlformats.org/officeDocument/2006/relationships/slide" Target="/ppt/slides/slide1.xml" Id="Rcc99f42d69134802" /><Relationship Type="http://schemas.openxmlformats.org/officeDocument/2006/relationships/slide" Target="/ppt/slides/slide2.xml" Id="R44065438ee9e4cff" /><Relationship Type="http://schemas.openxmlformats.org/officeDocument/2006/relationships/slide" Target="/ppt/slides/slide3.xml" Id="Rb23d4fa8def24641" /><Relationship Type="http://schemas.openxmlformats.org/officeDocument/2006/relationships/slide" Target="/ppt/slides/slide4.xml" Id="Rcf6e2059184449a0" /><Relationship Type="http://schemas.openxmlformats.org/officeDocument/2006/relationships/slide" Target="/ppt/slides/slide5.xml" Id="Re80c16e1e6ff437e" /><Relationship Type="http://schemas.openxmlformats.org/officeDocument/2006/relationships/slide" Target="/ppt/slides/slide6.xml" Id="Ra1dacb151ea54ea8" /><Relationship Type="http://schemas.openxmlformats.org/officeDocument/2006/relationships/slide" Target="/ppt/slides/slide7.xml" Id="Rab6b70203a3348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2ee4e09be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4a607a8804f11" /><Relationship Type="http://schemas.openxmlformats.org/officeDocument/2006/relationships/theme" Target="/ppt/slideMasters/theme/theme1.xml" Id="R71a08e118f55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4a607a880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e53c04b1a44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004852fca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65e3074f34d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c81d8a90c46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68f2157fb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42470af1048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789f890c243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BYGGINGENIØR EINAR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BYGGINGENIØR EINAR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BYGGINGENIØR EINAR OLSEN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BYGGINGENIØR EINAR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BYGGINGENIØR EINAR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BYGGINGENIØR EINAR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50 687 308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2 796 642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2 157 477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16 799 623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BYGGINGENIØR EINAR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NILS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BYGGINGENIØR EINAR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Th. Sommerschields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26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neo@beoas.no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979 694 415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BYGGINGENIØR EINAR OLSEN AS</a:t>
            </a:r>
          </a:p>
        </p:txBody>
      </p:sp>
    </p:spTree>
  </p:cSld>
  <p:clrMapOvr>
    <a:masterClrMapping xmlns:a="http://schemas.openxmlformats.org/drawingml/2006/main"/>
  </p:clrMapOvr>
</p:sld>
</file>