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b2ef82bd3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61b737af748f2"/>
  </p:sldMasterIdLst>
  <p:sldIdLst>
    <p:sldId xmlns:r="http://schemas.openxmlformats.org/officeDocument/2006/relationships" id="256" r:id="R0504f534bffa4032"/>
    <p:sldId xmlns:r="http://schemas.openxmlformats.org/officeDocument/2006/relationships" id="257" r:id="R20e7e4dae66a473c"/>
    <p:sldId xmlns:r="http://schemas.openxmlformats.org/officeDocument/2006/relationships" id="258" r:id="R872975dcc8bd4b83"/>
    <p:sldId xmlns:r="http://schemas.openxmlformats.org/officeDocument/2006/relationships" id="259" r:id="R7e97bfdfce994c5e"/>
    <p:sldId xmlns:r="http://schemas.openxmlformats.org/officeDocument/2006/relationships" id="260" r:id="Re78392204e204396"/>
    <p:sldId xmlns:r="http://schemas.openxmlformats.org/officeDocument/2006/relationships" id="261" r:id="R535941f2b2f84f4d"/>
    <p:sldId xmlns:r="http://schemas.openxmlformats.org/officeDocument/2006/relationships" id="262" r:id="Rd5c17fa24760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61b737af748f2" /><Relationship Type="http://schemas.openxmlformats.org/officeDocument/2006/relationships/slide" Target="/ppt/slides/slide1.xml" Id="R0504f534bffa4032" /><Relationship Type="http://schemas.openxmlformats.org/officeDocument/2006/relationships/slide" Target="/ppt/slides/slide2.xml" Id="R20e7e4dae66a473c" /><Relationship Type="http://schemas.openxmlformats.org/officeDocument/2006/relationships/slide" Target="/ppt/slides/slide3.xml" Id="R872975dcc8bd4b83" /><Relationship Type="http://schemas.openxmlformats.org/officeDocument/2006/relationships/slide" Target="/ppt/slides/slide4.xml" Id="R7e97bfdfce994c5e" /><Relationship Type="http://schemas.openxmlformats.org/officeDocument/2006/relationships/slide" Target="/ppt/slides/slide5.xml" Id="Re78392204e204396" /><Relationship Type="http://schemas.openxmlformats.org/officeDocument/2006/relationships/slide" Target="/ppt/slides/slide6.xml" Id="R535941f2b2f84f4d" /><Relationship Type="http://schemas.openxmlformats.org/officeDocument/2006/relationships/slide" Target="/ppt/slides/slide7.xml" Id="Rd5c17fa24760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531a886b2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f8cd1265494f" /><Relationship Type="http://schemas.openxmlformats.org/officeDocument/2006/relationships/theme" Target="/ppt/slideMasters/theme/theme1.xml" Id="R2eafcef7e268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9f8cd1265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5382a831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b2450357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6a275d4f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a17ebaf0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312d9b9e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3afceb7e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efcb83bdb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