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b9ff1a7b5e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9bfc4292d44cf5"/>
  </p:sldMasterIdLst>
  <p:sldIdLst>
    <p:sldId xmlns:r="http://schemas.openxmlformats.org/officeDocument/2006/relationships" id="256" r:id="Rc5251c1e48064295"/>
    <p:sldId xmlns:r="http://schemas.openxmlformats.org/officeDocument/2006/relationships" id="257" r:id="Rcd5add1742124e03"/>
    <p:sldId xmlns:r="http://schemas.openxmlformats.org/officeDocument/2006/relationships" id="258" r:id="R1bdf91f6a63841af"/>
    <p:sldId xmlns:r="http://schemas.openxmlformats.org/officeDocument/2006/relationships" id="259" r:id="Rb6a22cf2d79b40c0"/>
    <p:sldId xmlns:r="http://schemas.openxmlformats.org/officeDocument/2006/relationships" id="260" r:id="R867e53ef34404222"/>
    <p:sldId xmlns:r="http://schemas.openxmlformats.org/officeDocument/2006/relationships" id="261" r:id="Rbd224a0916704ad6"/>
    <p:sldId xmlns:r="http://schemas.openxmlformats.org/officeDocument/2006/relationships" id="262" r:id="R7d913aff13e147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bfc4292d44cf5" /><Relationship Type="http://schemas.openxmlformats.org/officeDocument/2006/relationships/slide" Target="/ppt/slides/slide1.xml" Id="Rc5251c1e48064295" /><Relationship Type="http://schemas.openxmlformats.org/officeDocument/2006/relationships/slide" Target="/ppt/slides/slide2.xml" Id="Rcd5add1742124e03" /><Relationship Type="http://schemas.openxmlformats.org/officeDocument/2006/relationships/slide" Target="/ppt/slides/slide3.xml" Id="R1bdf91f6a63841af" /><Relationship Type="http://schemas.openxmlformats.org/officeDocument/2006/relationships/slide" Target="/ppt/slides/slide4.xml" Id="Rb6a22cf2d79b40c0" /><Relationship Type="http://schemas.openxmlformats.org/officeDocument/2006/relationships/slide" Target="/ppt/slides/slide5.xml" Id="R867e53ef34404222" /><Relationship Type="http://schemas.openxmlformats.org/officeDocument/2006/relationships/slide" Target="/ppt/slides/slide6.xml" Id="Rbd224a0916704ad6" /><Relationship Type="http://schemas.openxmlformats.org/officeDocument/2006/relationships/slide" Target="/ppt/slides/slide7.xml" Id="R7d913aff13e147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0a52ff10a4d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02f1fc4cb442a" /><Relationship Type="http://schemas.openxmlformats.org/officeDocument/2006/relationships/theme" Target="/ppt/slideMasters/theme/theme1.xml" Id="R1ed0d0699ab043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502f1fc4cb44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5bbde462047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43a8e69fd44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a6f00a2dc44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8d687ca9f4d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c2a42897b49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2e177b86946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0a8c02c9049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MUKAYA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MUKAYA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20 415 631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103 780 123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104 015 817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MONJA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979 718 802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